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1" r:id="rId3"/>
    <p:sldId id="258" r:id="rId4"/>
    <p:sldId id="280" r:id="rId5"/>
    <p:sldId id="262" r:id="rId6"/>
    <p:sldId id="277" r:id="rId7"/>
    <p:sldId id="276" r:id="rId8"/>
    <p:sldId id="263" r:id="rId9"/>
    <p:sldId id="286" r:id="rId10"/>
    <p:sldId id="287" r:id="rId11"/>
    <p:sldId id="288" r:id="rId12"/>
    <p:sldId id="289" r:id="rId13"/>
    <p:sldId id="269" r:id="rId14"/>
    <p:sldId id="274" r:id="rId15"/>
    <p:sldId id="264" r:id="rId16"/>
    <p:sldId id="267" r:id="rId17"/>
    <p:sldId id="283" r:id="rId18"/>
    <p:sldId id="284" r:id="rId19"/>
    <p:sldId id="285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4CFC8-52E0-4A8E-B38D-B244B5C5BDCF}" v="60" dt="2021-02-03T23:06:57.561"/>
    <p1510:client id="{56804366-9EF4-4D95-9E09-DCB5B53EA8FC}" v="55" dt="2021-02-04T19:54:34.9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 autoAdjust="0"/>
    <p:restoredTop sz="88652" autoAdjust="0"/>
  </p:normalViewPr>
  <p:slideViewPr>
    <p:cSldViewPr snapToGrid="0">
      <p:cViewPr varScale="1">
        <p:scale>
          <a:sx n="77" d="100"/>
          <a:sy n="77" d="100"/>
        </p:scale>
        <p:origin x="81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paolo Vallese" userId="9d40751d-2970-4d75-8980-49e71b4b16e9" providerId="ADAL" clId="{2D05FEB8-023B-4421-BD87-71681201785E}"/>
    <pc:docChg chg="custSel delSld modSld">
      <pc:chgData name="Pierpaolo Vallese" userId="9d40751d-2970-4d75-8980-49e71b4b16e9" providerId="ADAL" clId="{2D05FEB8-023B-4421-BD87-71681201785E}" dt="2021-02-03T14:10:37.512" v="370"/>
      <pc:docMkLst>
        <pc:docMk/>
      </pc:docMkLst>
      <pc:sldChg chg="modSp mod">
        <pc:chgData name="Pierpaolo Vallese" userId="9d40751d-2970-4d75-8980-49e71b4b16e9" providerId="ADAL" clId="{2D05FEB8-023B-4421-BD87-71681201785E}" dt="2021-02-03T13:35:01.213" v="11" actId="20577"/>
        <pc:sldMkLst>
          <pc:docMk/>
          <pc:sldMk cId="3948923524" sldId="258"/>
        </pc:sldMkLst>
        <pc:spChg chg="mod">
          <ac:chgData name="Pierpaolo Vallese" userId="9d40751d-2970-4d75-8980-49e71b4b16e9" providerId="ADAL" clId="{2D05FEB8-023B-4421-BD87-71681201785E}" dt="2021-02-03T13:35:01.213" v="11" actId="20577"/>
          <ac:spMkLst>
            <pc:docMk/>
            <pc:sldMk cId="3948923524" sldId="258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4:08:50.206" v="361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2D05FEB8-023B-4421-BD87-71681201785E}" dt="2021-02-03T14:08:50.206" v="361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2D05FEB8-023B-4421-BD87-71681201785E}" dt="2021-02-03T13:35:32.306" v="27" actId="13926"/>
        <pc:sldMkLst>
          <pc:docMk/>
          <pc:sldMk cId="838031677" sldId="277"/>
        </pc:sldMkLst>
        <pc:spChg chg="mod">
          <ac:chgData name="Pierpaolo Vallese" userId="9d40751d-2970-4d75-8980-49e71b4b16e9" providerId="ADAL" clId="{2D05FEB8-023B-4421-BD87-71681201785E}" dt="2021-02-03T13:35:32.306" v="27" actId="13926"/>
          <ac:spMkLst>
            <pc:docMk/>
            <pc:sldMk cId="838031677" sldId="277"/>
            <ac:spMk id="3" creationId="{AAA6DB4A-7548-4D70-A599-53F7F4745E61}"/>
          </ac:spMkLst>
        </pc:spChg>
      </pc:sldChg>
      <pc:sldChg chg="del">
        <pc:chgData name="Pierpaolo Vallese" userId="9d40751d-2970-4d75-8980-49e71b4b16e9" providerId="ADAL" clId="{2D05FEB8-023B-4421-BD87-71681201785E}" dt="2021-02-03T13:34:26.955" v="0" actId="47"/>
        <pc:sldMkLst>
          <pc:docMk/>
          <pc:sldMk cId="1197507493" sldId="278"/>
        </pc:sldMkLst>
      </pc:sldChg>
      <pc:sldChg chg="modSp mod">
        <pc:chgData name="Pierpaolo Vallese" userId="9d40751d-2970-4d75-8980-49e71b4b16e9" providerId="ADAL" clId="{2D05FEB8-023B-4421-BD87-71681201785E}" dt="2021-02-03T14:07:23.425" v="246" actId="6549"/>
        <pc:sldMkLst>
          <pc:docMk/>
          <pc:sldMk cId="4294515129" sldId="282"/>
        </pc:sldMkLst>
        <pc:spChg chg="mod">
          <ac:chgData name="Pierpaolo Vallese" userId="9d40751d-2970-4d75-8980-49e71b4b16e9" providerId="ADAL" clId="{2D05FEB8-023B-4421-BD87-71681201785E}" dt="2021-02-03T14:07:23.425" v="246" actId="6549"/>
          <ac:spMkLst>
            <pc:docMk/>
            <pc:sldMk cId="4294515129" sldId="28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2D05FEB8-023B-4421-BD87-71681201785E}" dt="2021-02-03T14:10:37.512" v="37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2D05FEB8-023B-4421-BD87-71681201785E}" dt="2021-02-03T14:10:37.512" v="37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</pc:docChg>
  </pc:docChgLst>
  <pc:docChgLst>
    <pc:chgData name="Pierpaolo Vallese" userId="9d40751d-2970-4d75-8980-49e71b4b16e9" providerId="ADAL" clId="{0474CFC8-52E0-4A8E-B38D-B244B5C5BDCF}"/>
    <pc:docChg chg="undo custSel modSld">
      <pc:chgData name="Pierpaolo Vallese" userId="9d40751d-2970-4d75-8980-49e71b4b16e9" providerId="ADAL" clId="{0474CFC8-52E0-4A8E-B38D-B244B5C5BDCF}" dt="2021-02-03T23:07:12.789" v="174" actId="207"/>
      <pc:docMkLst>
        <pc:docMk/>
      </pc:docMkLst>
      <pc:sldChg chg="modSp">
        <pc:chgData name="Pierpaolo Vallese" userId="9d40751d-2970-4d75-8980-49e71b4b16e9" providerId="ADAL" clId="{0474CFC8-52E0-4A8E-B38D-B244B5C5BDCF}" dt="2021-02-03T23:04:52.826" v="147" actId="207"/>
        <pc:sldMkLst>
          <pc:docMk/>
          <pc:sldMk cId="3948923524" sldId="258"/>
        </pc:sldMkLst>
        <pc:spChg chg="mod">
          <ac:chgData name="Pierpaolo Vallese" userId="9d40751d-2970-4d75-8980-49e71b4b16e9" providerId="ADAL" clId="{0474CFC8-52E0-4A8E-B38D-B244B5C5BDCF}" dt="2021-02-03T23:04:52.826" v="147" actId="207"/>
          <ac:spMkLst>
            <pc:docMk/>
            <pc:sldMk cId="3948923524" sldId="258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02.601" v="149" actId="207"/>
        <pc:sldMkLst>
          <pc:docMk/>
          <pc:sldMk cId="328211688" sldId="262"/>
        </pc:sldMkLst>
        <pc:spChg chg="mod">
          <ac:chgData name="Pierpaolo Vallese" userId="9d40751d-2970-4d75-8980-49e71b4b16e9" providerId="ADAL" clId="{0474CFC8-52E0-4A8E-B38D-B244B5C5BDCF}" dt="2021-02-03T23:05:02.601" v="149" actId="207"/>
          <ac:spMkLst>
            <pc:docMk/>
            <pc:sldMk cId="328211688" sldId="262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9.934" v="153" actId="207"/>
        <pc:sldMkLst>
          <pc:docMk/>
          <pc:sldMk cId="3705396267" sldId="263"/>
        </pc:sldMkLst>
        <pc:spChg chg="mod">
          <ac:chgData name="Pierpaolo Vallese" userId="9d40751d-2970-4d75-8980-49e71b4b16e9" providerId="ADAL" clId="{0474CFC8-52E0-4A8E-B38D-B244B5C5BDCF}" dt="2021-02-03T23:05:19.934" v="153" actId="207"/>
          <ac:spMkLst>
            <pc:docMk/>
            <pc:sldMk cId="3705396267" sldId="263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15.443" v="163" actId="207"/>
        <pc:sldMkLst>
          <pc:docMk/>
          <pc:sldMk cId="3615390539" sldId="267"/>
        </pc:sldMkLst>
        <pc:spChg chg="mod">
          <ac:chgData name="Pierpaolo Vallese" userId="9d40751d-2970-4d75-8980-49e71b4b16e9" providerId="ADAL" clId="{0474CFC8-52E0-4A8E-B38D-B244B5C5BDCF}" dt="2021-02-03T23:06:15.443" v="163" actId="207"/>
          <ac:spMkLst>
            <pc:docMk/>
            <pc:sldMk cId="3615390539" sldId="267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4.509" v="161" actId="207"/>
        <pc:sldMkLst>
          <pc:docMk/>
          <pc:sldMk cId="1116615359" sldId="269"/>
        </pc:sldMkLst>
        <pc:spChg chg="mod">
          <ac:chgData name="Pierpaolo Vallese" userId="9d40751d-2970-4d75-8980-49e71b4b16e9" providerId="ADAL" clId="{0474CFC8-52E0-4A8E-B38D-B244B5C5BDCF}" dt="2021-02-03T23:06:04.509" v="161" actId="207"/>
          <ac:spMkLst>
            <pc:docMk/>
            <pc:sldMk cId="1116615359" sldId="269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51.164" v="160" actId="13926"/>
        <pc:sldMkLst>
          <pc:docMk/>
          <pc:sldMk cId="1653162797" sldId="270"/>
        </pc:sldMkLst>
        <pc:spChg chg="mod">
          <ac:chgData name="Pierpaolo Vallese" userId="9d40751d-2970-4d75-8980-49e71b4b16e9" providerId="ADAL" clId="{0474CFC8-52E0-4A8E-B38D-B244B5C5BDCF}" dt="2021-02-03T23:05:51.164" v="160" actId="13926"/>
          <ac:spMkLst>
            <pc:docMk/>
            <pc:sldMk cId="1653162797" sldId="270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6:09.835" v="162" actId="207"/>
        <pc:sldMkLst>
          <pc:docMk/>
          <pc:sldMk cId="3530132357" sldId="274"/>
        </pc:sldMkLst>
        <pc:spChg chg="mod">
          <ac:chgData name="Pierpaolo Vallese" userId="9d40751d-2970-4d75-8980-49e71b4b16e9" providerId="ADAL" clId="{0474CFC8-52E0-4A8E-B38D-B244B5C5BDCF}" dt="2021-02-03T23:06:09.835" v="162" actId="207"/>
          <ac:spMkLst>
            <pc:docMk/>
            <pc:sldMk cId="3530132357" sldId="274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17.117" v="152" actId="207"/>
        <pc:sldMkLst>
          <pc:docMk/>
          <pc:sldMk cId="1219410271" sldId="276"/>
        </pc:sldMkLst>
        <pc:spChg chg="mod">
          <ac:chgData name="Pierpaolo Vallese" userId="9d40751d-2970-4d75-8980-49e71b4b16e9" providerId="ADAL" clId="{0474CFC8-52E0-4A8E-B38D-B244B5C5BDCF}" dt="2021-02-03T23:05:17.117" v="152" actId="207"/>
          <ac:spMkLst>
            <pc:docMk/>
            <pc:sldMk cId="1219410271" sldId="276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5:10.963" v="151" actId="207"/>
        <pc:sldMkLst>
          <pc:docMk/>
          <pc:sldMk cId="838031677" sldId="277"/>
        </pc:sldMkLst>
        <pc:spChg chg="mod">
          <ac:chgData name="Pierpaolo Vallese" userId="9d40751d-2970-4d75-8980-49e71b4b16e9" providerId="ADAL" clId="{0474CFC8-52E0-4A8E-B38D-B244B5C5BDCF}" dt="2021-02-03T23:05:10.963" v="151" actId="207"/>
          <ac:spMkLst>
            <pc:docMk/>
            <pc:sldMk cId="838031677" sldId="277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7:12.789" v="174" actId="207"/>
        <pc:sldMkLst>
          <pc:docMk/>
          <pc:sldMk cId="1347243353" sldId="279"/>
        </pc:sldMkLst>
        <pc:graphicFrameChg chg="modGraphic">
          <ac:chgData name="Pierpaolo Vallese" userId="9d40751d-2970-4d75-8980-49e71b4b16e9" providerId="ADAL" clId="{0474CFC8-52E0-4A8E-B38D-B244B5C5BDCF}" dt="2021-02-03T23:07:12.789" v="174" actId="207"/>
          <ac:graphicFrameMkLst>
            <pc:docMk/>
            <pc:sldMk cId="1347243353" sldId="279"/>
            <ac:graphicFrameMk id="4" creationId="{29AC4A01-E9D0-4326-95CE-E2E13BBA4650}"/>
          </ac:graphicFrameMkLst>
        </pc:graphicFrameChg>
      </pc:sldChg>
      <pc:sldChg chg="modSp">
        <pc:chgData name="Pierpaolo Vallese" userId="9d40751d-2970-4d75-8980-49e71b4b16e9" providerId="ADAL" clId="{0474CFC8-52E0-4A8E-B38D-B244B5C5BDCF}" dt="2021-02-03T23:04:59.238" v="148" actId="207"/>
        <pc:sldMkLst>
          <pc:docMk/>
          <pc:sldMk cId="2249917634" sldId="280"/>
        </pc:sldMkLst>
        <pc:spChg chg="mod">
          <ac:chgData name="Pierpaolo Vallese" userId="9d40751d-2970-4d75-8980-49e71b4b16e9" providerId="ADAL" clId="{0474CFC8-52E0-4A8E-B38D-B244B5C5BDCF}" dt="2021-02-03T23:04:59.238" v="148" actId="207"/>
          <ac:spMkLst>
            <pc:docMk/>
            <pc:sldMk cId="2249917634" sldId="280"/>
            <ac:spMk id="3" creationId="{3BA895DD-045A-4A5D-B60B-09B725F18BCE}"/>
          </ac:spMkLst>
        </pc:spChg>
      </pc:sldChg>
      <pc:sldChg chg="modSp mod">
        <pc:chgData name="Pierpaolo Vallese" userId="9d40751d-2970-4d75-8980-49e71b4b16e9" providerId="ADAL" clId="{0474CFC8-52E0-4A8E-B38D-B244B5C5BDCF}" dt="2021-02-03T23:05:42.452" v="158" actId="13926"/>
        <pc:sldMkLst>
          <pc:docMk/>
          <pc:sldMk cId="4294515129" sldId="282"/>
        </pc:sldMkLst>
        <pc:spChg chg="mod">
          <ac:chgData name="Pierpaolo Vallese" userId="9d40751d-2970-4d75-8980-49e71b4b16e9" providerId="ADAL" clId="{0474CFC8-52E0-4A8E-B38D-B244B5C5BDCF}" dt="2021-02-03T23:05:42.452" v="158" actId="13926"/>
          <ac:spMkLst>
            <pc:docMk/>
            <pc:sldMk cId="4294515129" sldId="282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0474CFC8-52E0-4A8E-B38D-B244B5C5BDCF}" dt="2021-02-03T23:06:25.740" v="164" actId="13926"/>
        <pc:sldMkLst>
          <pc:docMk/>
          <pc:sldMk cId="3083471255" sldId="284"/>
        </pc:sldMkLst>
        <pc:graphicFrameChg chg="modGraphic">
          <ac:chgData name="Pierpaolo Vallese" userId="9d40751d-2970-4d75-8980-49e71b4b16e9" providerId="ADAL" clId="{0474CFC8-52E0-4A8E-B38D-B244B5C5BDCF}" dt="2021-02-03T23:06:25.740" v="164" actId="13926"/>
          <ac:graphicFrameMkLst>
            <pc:docMk/>
            <pc:sldMk cId="3083471255" sldId="284"/>
            <ac:graphicFrameMk id="4" creationId="{74BF64C9-8509-497B-B614-6C2551562B84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6:57.561" v="169"/>
        <pc:sldMkLst>
          <pc:docMk/>
          <pc:sldMk cId="2430613739" sldId="285"/>
        </pc:sldMkLst>
        <pc:graphicFrameChg chg="mod">
          <ac:chgData name="Pierpaolo Vallese" userId="9d40751d-2970-4d75-8980-49e71b4b16e9" providerId="ADAL" clId="{0474CFC8-52E0-4A8E-B38D-B244B5C5BDCF}" dt="2021-02-03T23:06:57.561" v="169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mod">
        <pc:chgData name="Pierpaolo Vallese" userId="9d40751d-2970-4d75-8980-49e71b4b16e9" providerId="ADAL" clId="{0474CFC8-52E0-4A8E-B38D-B244B5C5BDCF}" dt="2021-02-03T23:05:23.516" v="154" actId="207"/>
        <pc:sldMkLst>
          <pc:docMk/>
          <pc:sldMk cId="1532748840" sldId="286"/>
        </pc:sldMkLst>
        <pc:spChg chg="mod">
          <ac:chgData name="Pierpaolo Vallese" userId="9d40751d-2970-4d75-8980-49e71b4b16e9" providerId="ADAL" clId="{0474CFC8-52E0-4A8E-B38D-B244B5C5BDCF}" dt="2021-02-03T23:05:23.516" v="154" actId="207"/>
          <ac:spMkLst>
            <pc:docMk/>
            <pc:sldMk cId="1532748840" sldId="286"/>
            <ac:spMk id="3" creationId="{AAA6DB4A-7548-4D70-A599-53F7F4745E61}"/>
          </ac:spMkLst>
        </pc:spChg>
      </pc:sldChg>
      <pc:sldChg chg="modSp">
        <pc:chgData name="Pierpaolo Vallese" userId="9d40751d-2970-4d75-8980-49e71b4b16e9" providerId="ADAL" clId="{0474CFC8-52E0-4A8E-B38D-B244B5C5BDCF}" dt="2021-02-03T23:05:26.310" v="155" actId="207"/>
        <pc:sldMkLst>
          <pc:docMk/>
          <pc:sldMk cId="1596589795" sldId="287"/>
        </pc:sldMkLst>
        <pc:spChg chg="mod">
          <ac:chgData name="Pierpaolo Vallese" userId="9d40751d-2970-4d75-8980-49e71b4b16e9" providerId="ADAL" clId="{0474CFC8-52E0-4A8E-B38D-B244B5C5BDCF}" dt="2021-02-03T23:05:26.310" v="155" actId="207"/>
          <ac:spMkLst>
            <pc:docMk/>
            <pc:sldMk cId="1596589795" sldId="287"/>
            <ac:spMk id="3" creationId="{AAA6DB4A-7548-4D70-A599-53F7F4745E61}"/>
          </ac:spMkLst>
        </pc:spChg>
      </pc:sldChg>
    </pc:docChg>
  </pc:docChgLst>
  <pc:docChgLst>
    <pc:chgData name="Pierpaolo Vallese" userId="9d40751d-2970-4d75-8980-49e71b4b16e9" providerId="ADAL" clId="{56804366-9EF4-4D95-9E09-DCB5B53EA8FC}"/>
    <pc:docChg chg="undo custSel addSld delSld modSld">
      <pc:chgData name="Pierpaolo Vallese" userId="9d40751d-2970-4d75-8980-49e71b4b16e9" providerId="ADAL" clId="{56804366-9EF4-4D95-9E09-DCB5B53EA8FC}" dt="2021-02-04T19:54:34.970" v="263"/>
      <pc:docMkLst>
        <pc:docMk/>
      </pc:docMkLst>
      <pc:sldChg chg="modSp mod">
        <pc:chgData name="Pierpaolo Vallese" userId="9d40751d-2970-4d75-8980-49e71b4b16e9" providerId="ADAL" clId="{56804366-9EF4-4D95-9E09-DCB5B53EA8FC}" dt="2021-02-04T19:54:34.970" v="263"/>
        <pc:sldMkLst>
          <pc:docMk/>
          <pc:sldMk cId="279132518" sldId="256"/>
        </pc:sldMkLst>
        <pc:spChg chg="mod">
          <ac:chgData name="Pierpaolo Vallese" userId="9d40751d-2970-4d75-8980-49e71b4b16e9" providerId="ADAL" clId="{56804366-9EF4-4D95-9E09-DCB5B53EA8FC}" dt="2021-02-04T19:54:34.970" v="263"/>
          <ac:spMkLst>
            <pc:docMk/>
            <pc:sldMk cId="279132518" sldId="256"/>
            <ac:spMk id="6" creationId="{24DFD443-A31E-4FBC-94CE-6059CB1D6841}"/>
          </ac:spMkLst>
        </pc:spChg>
      </pc:sldChg>
      <pc:sldChg chg="del">
        <pc:chgData name="Pierpaolo Vallese" userId="9d40751d-2970-4d75-8980-49e71b4b16e9" providerId="ADAL" clId="{56804366-9EF4-4D95-9E09-DCB5B53EA8FC}" dt="2021-02-04T19:22:09.270" v="35" actId="47"/>
        <pc:sldMkLst>
          <pc:docMk/>
          <pc:sldMk cId="1653162797" sldId="270"/>
        </pc:sldMkLst>
      </pc:sldChg>
      <pc:sldChg chg="modSp mod">
        <pc:chgData name="Pierpaolo Vallese" userId="9d40751d-2970-4d75-8980-49e71b4b16e9" providerId="ADAL" clId="{56804366-9EF4-4D95-9E09-DCB5B53EA8FC}" dt="2021-02-04T19:24:23.027" v="154" actId="20577"/>
        <pc:sldMkLst>
          <pc:docMk/>
          <pc:sldMk cId="3530132357" sldId="274"/>
        </pc:sldMkLst>
        <pc:spChg chg="mod">
          <ac:chgData name="Pierpaolo Vallese" userId="9d40751d-2970-4d75-8980-49e71b4b16e9" providerId="ADAL" clId="{56804366-9EF4-4D95-9E09-DCB5B53EA8FC}" dt="2021-02-04T19:24:23.027" v="154" actId="20577"/>
          <ac:spMkLst>
            <pc:docMk/>
            <pc:sldMk cId="3530132357" sldId="274"/>
            <ac:spMk id="3" creationId="{AAA6DB4A-7548-4D70-A599-53F7F4745E61}"/>
          </ac:spMkLst>
        </pc:spChg>
      </pc:sldChg>
      <pc:sldChg chg="modSp mod">
        <pc:chgData name="Pierpaolo Vallese" userId="9d40751d-2970-4d75-8980-49e71b4b16e9" providerId="ADAL" clId="{56804366-9EF4-4D95-9E09-DCB5B53EA8FC}" dt="2021-02-04T19:17:58.077" v="0" actId="6549"/>
        <pc:sldMkLst>
          <pc:docMk/>
          <pc:sldMk cId="2249917634" sldId="280"/>
        </pc:sldMkLst>
        <pc:spChg chg="mod">
          <ac:chgData name="Pierpaolo Vallese" userId="9d40751d-2970-4d75-8980-49e71b4b16e9" providerId="ADAL" clId="{56804366-9EF4-4D95-9E09-DCB5B53EA8FC}" dt="2021-02-04T19:17:58.077" v="0" actId="6549"/>
          <ac:spMkLst>
            <pc:docMk/>
            <pc:sldMk cId="2249917634" sldId="280"/>
            <ac:spMk id="3" creationId="{3BA895DD-045A-4A5D-B60B-09B725F18BCE}"/>
          </ac:spMkLst>
        </pc:spChg>
      </pc:sldChg>
      <pc:sldChg chg="add del">
        <pc:chgData name="Pierpaolo Vallese" userId="9d40751d-2970-4d75-8980-49e71b4b16e9" providerId="ADAL" clId="{56804366-9EF4-4D95-9E09-DCB5B53EA8FC}" dt="2021-02-04T19:22:18.519" v="36" actId="47"/>
        <pc:sldMkLst>
          <pc:docMk/>
          <pc:sldMk cId="4294515129" sldId="282"/>
        </pc:sldMkLst>
      </pc:sldChg>
      <pc:sldChg chg="modSp modNotesTx">
        <pc:chgData name="Pierpaolo Vallese" userId="9d40751d-2970-4d75-8980-49e71b4b16e9" providerId="ADAL" clId="{56804366-9EF4-4D95-9E09-DCB5B53EA8FC}" dt="2021-02-04T19:48:20.557" v="250"/>
        <pc:sldMkLst>
          <pc:docMk/>
          <pc:sldMk cId="2430613739" sldId="285"/>
        </pc:sldMkLst>
        <pc:graphicFrameChg chg="mod">
          <ac:chgData name="Pierpaolo Vallese" userId="9d40751d-2970-4d75-8980-49e71b4b16e9" providerId="ADAL" clId="{56804366-9EF4-4D95-9E09-DCB5B53EA8FC}" dt="2021-02-04T19:48:20.557" v="250"/>
          <ac:graphicFrameMkLst>
            <pc:docMk/>
            <pc:sldMk cId="2430613739" sldId="285"/>
            <ac:graphicFrameMk id="3" creationId="{CEC912C8-6C46-4373-A1B2-B19181363A67}"/>
          </ac:graphicFrameMkLst>
        </pc:graphicFrameChg>
      </pc:sldChg>
      <pc:sldChg chg="modSp add mod">
        <pc:chgData name="Pierpaolo Vallese" userId="9d40751d-2970-4d75-8980-49e71b4b16e9" providerId="ADAL" clId="{56804366-9EF4-4D95-9E09-DCB5B53EA8FC}" dt="2021-02-04T19:25:05.159" v="159" actId="20577"/>
        <pc:sldMkLst>
          <pc:docMk/>
          <pc:sldMk cId="1158807663" sldId="288"/>
        </pc:sldMkLst>
        <pc:spChg chg="mod">
          <ac:chgData name="Pierpaolo Vallese" userId="9d40751d-2970-4d75-8980-49e71b4b16e9" providerId="ADAL" clId="{56804366-9EF4-4D95-9E09-DCB5B53EA8FC}" dt="2021-02-04T19:25:05.159" v="159" actId="20577"/>
          <ac:spMkLst>
            <pc:docMk/>
            <pc:sldMk cId="1158807663" sldId="288"/>
            <ac:spMk id="3" creationId="{AAA6DB4A-7548-4D70-A599-53F7F4745E61}"/>
          </ac:spMkLst>
        </pc:spChg>
      </pc:sldChg>
      <pc:sldChg chg="modSp add mod">
        <pc:chgData name="Pierpaolo Vallese" userId="9d40751d-2970-4d75-8980-49e71b4b16e9" providerId="ADAL" clId="{56804366-9EF4-4D95-9E09-DCB5B53EA8FC}" dt="2021-02-04T19:50:12.372" v="261"/>
        <pc:sldMkLst>
          <pc:docMk/>
          <pc:sldMk cId="2821011677" sldId="289"/>
        </pc:sldMkLst>
        <pc:spChg chg="mod">
          <ac:chgData name="Pierpaolo Vallese" userId="9d40751d-2970-4d75-8980-49e71b4b16e9" providerId="ADAL" clId="{56804366-9EF4-4D95-9E09-DCB5B53EA8FC}" dt="2021-02-04T19:50:12.372" v="261"/>
          <ac:spMkLst>
            <pc:docMk/>
            <pc:sldMk cId="2821011677" sldId="289"/>
            <ac:spMk id="3" creationId="{AAA6DB4A-7548-4D70-A599-53F7F4745E6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981BD-C066-434B-93F9-9420FA491E06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8A987-5965-45FD-B9E5-B09835A6F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070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18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0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17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06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864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615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8A987-5965-45FD-B9E5-B09835A6F7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69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93167-CDA9-4AB2-948F-FFD4A4DA9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C4FD7-15BD-415F-8E52-541568FF3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3B56D-9B92-4A72-B50C-10A34337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E91025-4E50-4293-A99F-6032835B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CEB5A-C27A-4FCE-807E-8F4E1E7F7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94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9662-8F55-4992-B6F0-AC6172347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A2640-4456-4109-8CCC-C555C73372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C739CA-5C50-47F2-A291-ADB43E4C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DB17E-A237-49F0-A7BB-5E1987007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6B478E-50FE-4A1D-B629-D52EE0765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142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CA1D75-1FF6-4980-B13F-584F2C9F13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D51E9D-06E4-476B-9CAA-D49EB5A675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876F2-F0D8-4C5C-99DF-FAC6ABF05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6642F-4FF2-4C77-AC8C-310FFEFC3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C4F5E-4291-4F40-B110-DB5C91D7E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4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1EB8A-4B52-4CFD-89FE-2746645C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CA77F-D993-4EB5-BE48-C9CD98DA9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9DBD9-7671-4F94-938A-FE2956B5B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3827E-F57C-4A18-BF31-C1E9C6916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38BC1-EB9E-4FEE-B802-08C29068B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54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B4B39-2AD1-454C-8291-CCAA8123F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2B503-E04D-4403-8D5C-BF3181681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F6ABD4-E81D-4455-BF76-023FB70D2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75704-16A4-47DA-81E1-B39F026B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C118A5-34BA-4188-9C3B-6D95438D1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722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3088E-30FC-4C27-AA4B-94532A763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D9C2-72B4-4F13-A8CF-83DEB7DDD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13976-3384-4140-BFD0-E5D0234BCE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C5AFA8-9BC8-4153-9909-EFD691F04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6A68F8-DED9-488E-9063-557BA50D3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C78B9-F6A1-48D8-80D5-C1C322CA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72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6B9E-108E-4519-B8DE-375224A8B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110478-D2F1-4FA1-9684-4F9347382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629AE-41A3-48CA-A1DB-6952BAE27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183288-04E8-45A7-BDB6-8D31DEF17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696579-2FBD-4A7B-BF08-FEE41B0FF0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893A09-86F1-479C-8F82-4DE1F35FC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DDC17B-4BEE-46D7-89E4-57C9D5148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8A7967-2BDD-4EC4-9348-708D1F8FA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2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033AB-092A-42A9-B0DA-C430D28A2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8675D-7721-4C7B-B558-A95331CD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9994E1-F9AA-416D-BC0B-0FB80AE93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A08064-43B7-4252-969F-D8231F97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4EC16E-0118-4482-8F4B-779B03E89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87E59-DF8D-473A-83C7-C4CC8C484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7607DE-37B0-42E9-B8D0-F7540A472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324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6D468-16B8-4DCB-BB0E-AB41A0630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CE8E4-5C27-4F8D-98EB-6B5FCFA1CA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C7755-8902-46D2-9FA6-ACD7F8F65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5C907B-2D71-466A-BD49-0B295B501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5B5EA-8093-43F5-9B1E-D205C5EF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36112-64CC-4FD7-8A77-11FF3E1ED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A7DC-FA50-4406-B986-10D6F43D7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8E1B60-2184-4BD4-BA64-9133D85963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1F3E69-E02B-449F-86B9-0E6AD4036E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47743F-3435-4E10-B16C-13D12BB2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A7F3A4-58E5-4F62-8C51-9F3BBBCA5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F58206-8F10-406F-A4AD-B1E749473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69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EA089A-1409-4AF4-9668-B2934D69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4CC6BA-24CB-4FA6-AE03-007FD378A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D4F2C-D960-46DC-B260-0F2FFC7DF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DEAF8-A20F-4698-A9E7-A06248670701}" type="datetimeFigureOut">
              <a:rPr lang="en-US" smtClean="0"/>
              <a:t>04-Feb-21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69109E-11A1-4A8B-87FB-D7E251CCC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85D05A-453A-4716-B9C0-F00299CFF1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A830B-34DE-4BB7-A832-81F2289B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2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package" Target="../embeddings/Microsoft_Word_Document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998819A-296A-4D9E-A4E5-57F5A165EB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NR-U UE demodulation requirements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B6B4E81-9715-49ED-BC51-9E92276A00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364761"/>
            <a:ext cx="9144000" cy="81110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24DFD443-A31E-4FBC-94CE-6059CB1D6841}"/>
              </a:ext>
            </a:extLst>
          </p:cNvPr>
          <p:cNvSpPr txBox="1">
            <a:spLocks/>
          </p:cNvSpPr>
          <p:nvPr/>
        </p:nvSpPr>
        <p:spPr>
          <a:xfrm>
            <a:off x="345989" y="676090"/>
            <a:ext cx="3433894" cy="1307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en-US" sz="1800" b="1" dirty="0"/>
              <a:t>3GPP TSG-RAN4 Meeting #98-e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Jan 25th – Feb 3rd, 2021</a:t>
            </a:r>
          </a:p>
          <a:p>
            <a:pPr algn="l">
              <a:spcBef>
                <a:spcPts val="0"/>
              </a:spcBef>
            </a:pPr>
            <a:r>
              <a:rPr lang="en-US" sz="1800" b="1" dirty="0"/>
              <a:t>Agenda Item: 7.1.7.1/2/3</a:t>
            </a:r>
          </a:p>
          <a:p>
            <a:pPr algn="l">
              <a:spcBef>
                <a:spcPts val="0"/>
              </a:spcBef>
            </a:pPr>
            <a:r>
              <a:rPr lang="en-US" sz="1800" b="1" dirty="0" err="1"/>
              <a:t>Tdoc</a:t>
            </a:r>
            <a:r>
              <a:rPr lang="en-US" sz="1800" b="1" dirty="0"/>
              <a:t> Num: R4-2103987 </a:t>
            </a:r>
          </a:p>
        </p:txBody>
      </p:sp>
    </p:spTree>
    <p:extLst>
      <p:ext uri="{BB962C8B-B14F-4D97-AF65-F5344CB8AC3E}">
        <p14:creationId xmlns:p14="http://schemas.microsoft.com/office/powerpoint/2010/main" val="279132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/>
              <a:t>FFS CQI Performance Test Design:</a:t>
            </a:r>
          </a:p>
          <a:p>
            <a:pPr lvl="1"/>
            <a:r>
              <a:rPr lang="en-US" dirty="0"/>
              <a:t>Option 1: Two sets of burst transmissions, each with distinct transmission power level and keeping the interference level constant during the test. </a:t>
            </a:r>
          </a:p>
          <a:p>
            <a:pPr lvl="1"/>
            <a:r>
              <a:rPr lang="en-US" dirty="0"/>
              <a:t>Option 2: Two different runs with different SNR values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CQI Test Metrics: FFS to study the impact of LBT on PDSCH measurement</a:t>
            </a:r>
          </a:p>
        </p:txBody>
      </p:sp>
    </p:spTree>
    <p:extLst>
      <p:ext uri="{BB962C8B-B14F-4D97-AF65-F5344CB8AC3E}">
        <p14:creationId xmlns:p14="http://schemas.microsoft.com/office/powerpoint/2010/main" val="1596589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46264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Use Burst Transmission Model for LAA (36.101-4, B.8) as a starting point. </a:t>
            </a:r>
          </a:p>
          <a:p>
            <a:pPr marL="0" indent="0">
              <a:buNone/>
            </a:pPr>
            <a:r>
              <a:rPr lang="en-GB" dirty="0"/>
              <a:t>Use a fixed DL Transmission Periodicity (or FFP in Dynamic Channel Access). </a:t>
            </a:r>
          </a:p>
          <a:p>
            <a:pPr marL="0" indent="0">
              <a:buNone/>
            </a:pPr>
            <a:r>
              <a:rPr lang="en-GB" dirty="0"/>
              <a:t>The DL periodicity is </a:t>
            </a:r>
            <a:r>
              <a:rPr lang="en-GB" b="1" dirty="0"/>
              <a:t>5</a:t>
            </a:r>
            <a:r>
              <a:rPr lang="en-GB" b="1" i="1" dirty="0"/>
              <a:t> </a:t>
            </a:r>
            <a:r>
              <a:rPr lang="en-GB" dirty="0"/>
              <a:t>ms.</a:t>
            </a:r>
          </a:p>
          <a:p>
            <a:pPr marL="0" indent="0">
              <a:buNone/>
            </a:pPr>
            <a:r>
              <a:rPr lang="en-GB" dirty="0"/>
              <a:t>The Maximum COT duration within the DL periodicity is </a:t>
            </a:r>
            <a:r>
              <a:rPr lang="en-GB" b="1" dirty="0"/>
              <a:t>4</a:t>
            </a:r>
            <a:r>
              <a:rPr lang="en-GB" dirty="0"/>
              <a:t> ms, to comply with local regulations.</a:t>
            </a:r>
          </a:p>
          <a:p>
            <a:pPr marL="0" indent="0">
              <a:buNone/>
            </a:pPr>
            <a:r>
              <a:rPr lang="en-GB" dirty="0"/>
              <a:t>Use a Random DL duration within the COT, with equal probability between:</a:t>
            </a:r>
          </a:p>
          <a:p>
            <a:r>
              <a:rPr lang="en-GB" dirty="0"/>
              <a:t>Option 1: {2,3,5,6} </a:t>
            </a:r>
            <a:r>
              <a:rPr lang="en-US" dirty="0"/>
              <a:t>Slots; </a:t>
            </a:r>
          </a:p>
          <a:p>
            <a:pPr lvl="1"/>
            <a:r>
              <a:rPr lang="en-US" i="1" u="sng" dirty="0"/>
              <a:t>Option 1 is chosen as baseline assumption for the simulation results to be submitted to the next meeting.</a:t>
            </a:r>
            <a:endParaRPr lang="en-US" u="sng" dirty="0"/>
          </a:p>
          <a:p>
            <a:r>
              <a:rPr lang="en-GB" dirty="0"/>
              <a:t>Option 2: {2,4,6,7} </a:t>
            </a:r>
            <a:r>
              <a:rPr lang="en-US" dirty="0"/>
              <a:t>Slots;</a:t>
            </a:r>
          </a:p>
          <a:p>
            <a:pPr lvl="1"/>
            <a:r>
              <a:rPr lang="en-US" i="1" dirty="0"/>
              <a:t>To be verified that Option 2 does not cause issues with Japan regulation;</a:t>
            </a:r>
          </a:p>
          <a:p>
            <a:endParaRPr lang="en-US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58807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Downlink Transmission Model</a:t>
            </a:r>
            <a:endParaRPr lang="en-US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504"/>
            <a:ext cx="10515600" cy="501222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b="1" dirty="0"/>
              <a:t>Details on allocation within the COT</a:t>
            </a:r>
            <a:endParaRPr lang="en-US" sz="2400" b="1" dirty="0"/>
          </a:p>
          <a:p>
            <a:pPr marL="0" indent="0">
              <a:buNone/>
            </a:pPr>
            <a:r>
              <a:rPr lang="en-US" sz="2400" dirty="0"/>
              <a:t>Allocate PDCCH in Symbols 0 and 1, in every slot in the Downlink portion of the COT.</a:t>
            </a:r>
          </a:p>
          <a:p>
            <a:pPr marL="0" indent="0">
              <a:buNone/>
            </a:pPr>
            <a:r>
              <a:rPr lang="en-US" sz="2400" dirty="0"/>
              <a:t>Allocate PDSCH from Symbol 2 to Symbol 13 in every slot within the Downlink portion of the COT, except for the last slot in the Downlink portion of the COT.</a:t>
            </a:r>
          </a:p>
          <a:p>
            <a:pPr marL="0" indent="0">
              <a:buNone/>
            </a:pPr>
            <a:r>
              <a:rPr lang="en-US" sz="2400" dirty="0"/>
              <a:t>Allocate PDSCH in the last slot in the Downlink portion of the COT in Symbols:</a:t>
            </a:r>
          </a:p>
          <a:p>
            <a:r>
              <a:rPr lang="en-US" sz="2400" dirty="0"/>
              <a:t>Option 1: {6,9,12,14}</a:t>
            </a:r>
          </a:p>
          <a:p>
            <a:pPr lvl="1"/>
            <a:r>
              <a:rPr lang="en-US" sz="1900" i="1" u="sng" dirty="0"/>
              <a:t>Option 1 is chosen as baseline assumption for the simulation results to be submitted to the next meeting.</a:t>
            </a:r>
          </a:p>
          <a:p>
            <a:r>
              <a:rPr lang="en-US" sz="2400" dirty="0"/>
              <a:t>Option 2: {5-14}</a:t>
            </a:r>
            <a:endParaRPr lang="en-US" sz="2400" u="sng" dirty="0"/>
          </a:p>
          <a:p>
            <a:pPr marL="0" indent="0">
              <a:buNone/>
            </a:pPr>
            <a:r>
              <a:rPr lang="en-US" sz="2400" dirty="0"/>
              <a:t>Always schedule UL Slot in the DL Transmission Periodicity/FFP to avoid Cross-COT HARQ, assuming a minimum timing K1 sufficient after the end of PDSCH allocation according to spec (assuming 1 slot is sufficient).</a:t>
            </a:r>
          </a:p>
          <a:p>
            <a:pPr marL="0" indent="0">
              <a:buNone/>
            </a:pPr>
            <a:r>
              <a:rPr lang="en-GB" sz="2400" dirty="0"/>
              <a:t>TDD Pattern can be defined once agreements are reached on </a:t>
            </a:r>
            <a:r>
              <a:rPr lang="en-US" sz="2400" dirty="0"/>
              <a:t>FFP duration, COT and UL scheduling.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210116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Model LBT Failure as part of the Downlink Transmission model;</a:t>
            </a:r>
          </a:p>
          <a:p>
            <a:pPr marL="0" lvl="0" indent="0">
              <a:buNone/>
            </a:pPr>
            <a:r>
              <a:rPr lang="en-US" dirty="0"/>
              <a:t>Apply the Downlink Transmission model to all DL signals in unlicensed carrier (including SSB and TRS transmission);</a:t>
            </a:r>
            <a:endParaRPr lang="en-GB" i="1" dirty="0"/>
          </a:p>
          <a:p>
            <a:pPr marL="0" indent="0">
              <a:buNone/>
            </a:pPr>
            <a:r>
              <a:rPr lang="en-GB" dirty="0"/>
              <a:t>Define a single LBT model, to be used for both ‘dynamic’ and ‘semi-static’ Channel Access;</a:t>
            </a:r>
          </a:p>
          <a:p>
            <a:pPr marL="0" indent="0">
              <a:buNone/>
            </a:pPr>
            <a:r>
              <a:rPr lang="en-US" dirty="0"/>
              <a:t>Do not define tests with sub-band LBT failure (either all sub-bands are transmitted, or no sub-band is transmitted).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6615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LBT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Define the same probability of LBT Failure for Scenario C and Scenario A. </a:t>
            </a:r>
          </a:p>
          <a:p>
            <a:pPr marL="0" indent="0">
              <a:buNone/>
            </a:pPr>
            <a:r>
              <a:rPr lang="en-US" dirty="0"/>
              <a:t>FFS The probability value is </a:t>
            </a:r>
            <a:r>
              <a:rPr lang="en-US" b="1" dirty="0"/>
              <a:t>[0.50, 0.25].</a:t>
            </a:r>
          </a:p>
          <a:p>
            <a:pPr marL="0" indent="0">
              <a:buNone/>
            </a:pPr>
            <a:r>
              <a:rPr lang="en-US" i="1" u="sng" dirty="0"/>
              <a:t>Companies are encouraged to submit simulation results for both probability values to the next meeting, in which the final value can be discussed.</a:t>
            </a:r>
            <a:endParaRPr lang="en-US" u="sng" dirty="0"/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30132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Use 20 MHz LBT BW (for channel sensing and clear channel assessment).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Do not multiplex SSB and Data.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for TDD 30kHz only.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prstClr val="black"/>
                    </a:solidFill>
                  </a:rPr>
                  <a:t>Define tests with low delay spread and low doppler speed propagation channel.</a:t>
                </a:r>
              </a:p>
              <a:p>
                <a:pPr marL="0" indent="0">
                  <a:buNone/>
                </a:pPr>
                <a:r>
                  <a:rPr lang="en-GB" dirty="0"/>
                  <a:t>Q factor for SSB: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𝑆𝑆𝐵</m:t>
                        </m:r>
                      </m:sub>
                      <m:sup>
                        <m:r>
                          <a:rPr lang="en-GB" i="1">
                            <a:latin typeface="Cambria Math" panose="02040503050406030204" pitchFamily="18" charset="0"/>
                          </a:rPr>
                          <m:t>𝑄𝐶𝐿</m:t>
                        </m:r>
                      </m:sup>
                    </m:sSubSup>
                    <m:r>
                      <a:rPr lang="en-GB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en-GB" i="1" dirty="0"/>
                  <a:t>= 8;</a:t>
                </a:r>
              </a:p>
              <a:p>
                <a:pPr marL="0" indent="0">
                  <a:buNone/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AA6DB4A-7548-4D70-A599-53F7F4745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90688"/>
                <a:ext cx="10515600" cy="4424362"/>
              </a:xfrm>
              <a:blipFill>
                <a:blip r:embed="rId2"/>
                <a:stretch>
                  <a:fillRect l="-1217" t="-2204" r="-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7571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Assumptions for PDSCH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Use Type A PDSCH Mapping Type.</a:t>
            </a:r>
          </a:p>
          <a:p>
            <a:pPr marL="0" indent="0">
              <a:buNone/>
            </a:pPr>
            <a:r>
              <a:rPr lang="en-US" dirty="0"/>
              <a:t>Do not use PDCCH DCI 2-0 in the PDSCH Tests</a:t>
            </a:r>
          </a:p>
          <a:p>
            <a:pPr marL="0" indent="0">
              <a:buNone/>
            </a:pPr>
            <a:endParaRPr lang="en-US" i="1" dirty="0"/>
          </a:p>
          <a:p>
            <a:pPr marL="457200" lvl="1" indent="0">
              <a:buNone/>
            </a:pPr>
            <a:endParaRPr lang="en-US" i="1" dirty="0"/>
          </a:p>
          <a:p>
            <a:pPr marL="457200" lvl="1" indent="0">
              <a:buNone/>
            </a:pP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615390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[1/3]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FD130E6-E397-426E-B4A5-70C09EA49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235211"/>
              </p:ext>
            </p:extLst>
          </p:nvPr>
        </p:nvGraphicFramePr>
        <p:xfrm>
          <a:off x="838199" y="1441306"/>
          <a:ext cx="10515601" cy="183450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5">
                  <a:extLst>
                    <a:ext uri="{9D8B030D-6E8A-4147-A177-3AD203B41FA5}">
                      <a16:colId xmlns:a16="http://schemas.microsoft.com/office/drawing/2014/main" val="298944262"/>
                    </a:ext>
                  </a:extLst>
                </a:gridCol>
                <a:gridCol w="1579419">
                  <a:extLst>
                    <a:ext uri="{9D8B030D-6E8A-4147-A177-3AD203B41FA5}">
                      <a16:colId xmlns:a16="http://schemas.microsoft.com/office/drawing/2014/main" val="2090999818"/>
                    </a:ext>
                  </a:extLst>
                </a:gridCol>
                <a:gridCol w="1472514">
                  <a:extLst>
                    <a:ext uri="{9D8B030D-6E8A-4147-A177-3AD203B41FA5}">
                      <a16:colId xmlns:a16="http://schemas.microsoft.com/office/drawing/2014/main" val="3197688456"/>
                    </a:ext>
                  </a:extLst>
                </a:gridCol>
                <a:gridCol w="1233706">
                  <a:extLst>
                    <a:ext uri="{9D8B030D-6E8A-4147-A177-3AD203B41FA5}">
                      <a16:colId xmlns:a16="http://schemas.microsoft.com/office/drawing/2014/main" val="4257358964"/>
                    </a:ext>
                  </a:extLst>
                </a:gridCol>
                <a:gridCol w="1349300">
                  <a:extLst>
                    <a:ext uri="{9D8B030D-6E8A-4147-A177-3AD203B41FA5}">
                      <a16:colId xmlns:a16="http://schemas.microsoft.com/office/drawing/2014/main" val="2312158519"/>
                    </a:ext>
                  </a:extLst>
                </a:gridCol>
                <a:gridCol w="1044602">
                  <a:extLst>
                    <a:ext uri="{9D8B030D-6E8A-4147-A177-3AD203B41FA5}">
                      <a16:colId xmlns:a16="http://schemas.microsoft.com/office/drawing/2014/main" val="1727357292"/>
                    </a:ext>
                  </a:extLst>
                </a:gridCol>
                <a:gridCol w="1476169">
                  <a:extLst>
                    <a:ext uri="{9D8B030D-6E8A-4147-A177-3AD203B41FA5}">
                      <a16:colId xmlns:a16="http://schemas.microsoft.com/office/drawing/2014/main" val="1762610457"/>
                    </a:ext>
                  </a:extLst>
                </a:gridCol>
                <a:gridCol w="1099127">
                  <a:extLst>
                    <a:ext uri="{9D8B030D-6E8A-4147-A177-3AD203B41FA5}">
                      <a16:colId xmlns:a16="http://schemas.microsoft.com/office/drawing/2014/main" val="2900472432"/>
                    </a:ext>
                  </a:extLst>
                </a:gridCol>
                <a:gridCol w="538019">
                  <a:extLst>
                    <a:ext uri="{9D8B030D-6E8A-4147-A177-3AD203B41FA5}">
                      <a16:colId xmlns:a16="http://schemas.microsoft.com/office/drawing/2014/main" val="3189857981"/>
                    </a:ext>
                  </a:extLst>
                </a:gridCol>
              </a:tblGrid>
              <a:tr h="249552">
                <a:tc rowSpan="2">
                  <a:txBody>
                    <a:bodyPr/>
                    <a:lstStyle/>
                    <a:p>
                      <a:pPr marL="0" marR="0" lvl="0" indent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47267"/>
                  </a:ext>
                </a:extLst>
              </a:tr>
              <a:tr h="8534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64890"/>
                  </a:ext>
                </a:extLst>
              </a:tr>
              <a:tr h="60959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1-1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2x2, ULA 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327201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FF4D8953-B26D-4E14-BEFA-17747DAE9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827303"/>
              </p:ext>
            </p:extLst>
          </p:nvPr>
        </p:nvGraphicFramePr>
        <p:xfrm>
          <a:off x="838199" y="3701422"/>
          <a:ext cx="10515600" cy="18345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2746">
                  <a:extLst>
                    <a:ext uri="{9D8B030D-6E8A-4147-A177-3AD203B41FA5}">
                      <a16:colId xmlns:a16="http://schemas.microsoft.com/office/drawing/2014/main" val="4181692209"/>
                    </a:ext>
                  </a:extLst>
                </a:gridCol>
                <a:gridCol w="1579418">
                  <a:extLst>
                    <a:ext uri="{9D8B030D-6E8A-4147-A177-3AD203B41FA5}">
                      <a16:colId xmlns:a16="http://schemas.microsoft.com/office/drawing/2014/main" val="4158074734"/>
                    </a:ext>
                  </a:extLst>
                </a:gridCol>
                <a:gridCol w="1471177">
                  <a:extLst>
                    <a:ext uri="{9D8B030D-6E8A-4147-A177-3AD203B41FA5}">
                      <a16:colId xmlns:a16="http://schemas.microsoft.com/office/drawing/2014/main" val="824948627"/>
                    </a:ext>
                  </a:extLst>
                </a:gridCol>
                <a:gridCol w="1233956">
                  <a:extLst>
                    <a:ext uri="{9D8B030D-6E8A-4147-A177-3AD203B41FA5}">
                      <a16:colId xmlns:a16="http://schemas.microsoft.com/office/drawing/2014/main" val="3224754562"/>
                    </a:ext>
                  </a:extLst>
                </a:gridCol>
                <a:gridCol w="1349574">
                  <a:extLst>
                    <a:ext uri="{9D8B030D-6E8A-4147-A177-3AD203B41FA5}">
                      <a16:colId xmlns:a16="http://schemas.microsoft.com/office/drawing/2014/main" val="4265756864"/>
                    </a:ext>
                  </a:extLst>
                </a:gridCol>
                <a:gridCol w="1034529">
                  <a:extLst>
                    <a:ext uri="{9D8B030D-6E8A-4147-A177-3AD203B41FA5}">
                      <a16:colId xmlns:a16="http://schemas.microsoft.com/office/drawing/2014/main" val="2061984693"/>
                    </a:ext>
                  </a:extLst>
                </a:gridCol>
                <a:gridCol w="1496291">
                  <a:extLst>
                    <a:ext uri="{9D8B030D-6E8A-4147-A177-3AD203B41FA5}">
                      <a16:colId xmlns:a16="http://schemas.microsoft.com/office/drawing/2014/main" val="2577208624"/>
                    </a:ext>
                  </a:extLst>
                </a:gridCol>
                <a:gridCol w="1089892">
                  <a:extLst>
                    <a:ext uri="{9D8B030D-6E8A-4147-A177-3AD203B41FA5}">
                      <a16:colId xmlns:a16="http://schemas.microsoft.com/office/drawing/2014/main" val="3853217997"/>
                    </a:ext>
                  </a:extLst>
                </a:gridCol>
                <a:gridCol w="538017">
                  <a:extLst>
                    <a:ext uri="{9D8B030D-6E8A-4147-A177-3AD203B41FA5}">
                      <a16:colId xmlns:a16="http://schemas.microsoft.com/office/drawing/2014/main" val="2509478513"/>
                    </a:ext>
                  </a:extLst>
                </a:gridCol>
              </a:tblGrid>
              <a:tr h="24955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 num.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Bandwidth (MHz) / Subcarrier spacing (kHz)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Modulation format and code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Slot Pattern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matrix and antenna configuration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Reference value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419026"/>
                  </a:ext>
                </a:extLst>
              </a:tr>
              <a:tr h="8534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Fraction of maximum throughput (%)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(dB)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947342"/>
                  </a:ext>
                </a:extLst>
              </a:tr>
              <a:tr h="6095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2-1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[20, 40, 60, 80]/30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 QAM, 0.48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According to NR-U DL Transmission Model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TDLA30-10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2x4, ULA Low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[TBD]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5006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3155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[2/3]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BF64C9-8509-497B-B614-6C2551562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316856"/>
              </p:ext>
            </p:extLst>
          </p:nvPr>
        </p:nvGraphicFramePr>
        <p:xfrm>
          <a:off x="1231265" y="1572419"/>
          <a:ext cx="9577261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2209991">
                  <a:extLst>
                    <a:ext uri="{9D8B030D-6E8A-4147-A177-3AD203B41FA5}">
                      <a16:colId xmlns:a16="http://schemas.microsoft.com/office/drawing/2014/main" val="1973304678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3771604224"/>
                    </a:ext>
                  </a:extLst>
                </a:gridCol>
                <a:gridCol w="2712085">
                  <a:extLst>
                    <a:ext uri="{9D8B030D-6E8A-4147-A177-3AD203B41FA5}">
                      <a16:colId xmlns:a16="http://schemas.microsoft.com/office/drawing/2014/main" val="1978054195"/>
                    </a:ext>
                  </a:extLst>
                </a:gridCol>
                <a:gridCol w="2712085">
                  <a:extLst>
                    <a:ext uri="{9D8B030D-6E8A-4147-A177-3AD203B41FA5}">
                      <a16:colId xmlns:a16="http://schemas.microsoft.com/office/drawing/2014/main" val="2131366713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Parameter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Unit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Value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945824"/>
                  </a:ext>
                </a:extLst>
              </a:tr>
              <a:tr h="65881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Active DL BWP index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9387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Slot Pattern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[TBD, according to decision in the WF]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555875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LBT failure probability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[0.50, 0.25]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23028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Common serving cell parameters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Physical Cell ID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508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SSB position in burst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The first SSB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418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SSB Q factor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427966"/>
                  </a:ext>
                </a:extLst>
              </a:tr>
              <a:tr h="0">
                <a:tc rowSpan="1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configuration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Mapping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18798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k0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9766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Starting symbol (S)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91655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Length (L)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According to DL Transmission Model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26161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aggregation factor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347575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PRB bundling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Static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9958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PRB bundling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6257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Resource allocation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477305"/>
                  </a:ext>
                </a:extLst>
              </a:tr>
              <a:tr h="157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RBG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Config2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8863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VRB-to-PRB mapping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Non-interleaved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48303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VRB-to-PRB mapping interleave</a:t>
                      </a: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r</a:t>
                      </a: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bundle size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873551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PDSCH DMRS configuration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DMRS Type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Type 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34721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Number of additional DMRS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24540"/>
                  </a:ext>
                </a:extLst>
              </a:tr>
              <a:tr h="920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+mn-cs"/>
                        </a:rPr>
                        <a:t>Maximum</a:t>
                      </a: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number of OFDM symbols for DL front loaded DMRS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7877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RB Allocation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Full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6304760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MIMO Layers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4222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Number of HARQ Processes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630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TX EVM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+mn-cs"/>
                        </a:rPr>
                        <a:t>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58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4712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43B0B-6B71-4A2D-9177-927905DAA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Simulation assumptions [3/3]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EC912C8-6C46-4373-A1B2-B19181363A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9933755"/>
              </p:ext>
            </p:extLst>
          </p:nvPr>
        </p:nvGraphicFramePr>
        <p:xfrm>
          <a:off x="1992313" y="2176463"/>
          <a:ext cx="8759825" cy="436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6122160" imgH="3052800" progId="Word.Document.12">
                  <p:embed/>
                </p:oleObj>
              </mc:Choice>
              <mc:Fallback>
                <p:oleObj name="Document" r:id="rId4" imgW="6122160" imgH="3052800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CEC912C8-6C46-4373-A1B2-B19181363A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92313" y="2176463"/>
                        <a:ext cx="8759825" cy="436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613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Semi-static Channel Access Devices v/s Dynamic Channel Access Devices </a:t>
            </a:r>
          </a:p>
          <a:p>
            <a:r>
              <a:rPr lang="en-GB" sz="2400" dirty="0"/>
              <a:t>Prioritize test cases agnostic to semi-static and dynamic channel access devices if it is feasible. </a:t>
            </a:r>
          </a:p>
          <a:p>
            <a:r>
              <a:rPr lang="en-GB" sz="2400" dirty="0"/>
              <a:t>Do not define additional test cases dedicated to FBE/LBE devices.</a:t>
            </a:r>
          </a:p>
          <a:p>
            <a:endParaRPr lang="en-GB" sz="2400" dirty="0"/>
          </a:p>
          <a:p>
            <a:pPr marL="0" indent="0">
              <a:buNone/>
            </a:pPr>
            <a:r>
              <a:rPr lang="en-GB" sz="2400" dirty="0"/>
              <a:t>Tests with </a:t>
            </a:r>
            <a:r>
              <a:rPr lang="en-US" altLang="zh-CN" sz="2400" dirty="0"/>
              <a:t>SMTC duration larger than COT duration should be deprioritized.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0431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2F4F5-B3ED-4881-A020-987686340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Work Split	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9AC4A01-E9D0-4326-95CE-E2E13BBA46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4793811"/>
              </p:ext>
            </p:extLst>
          </p:nvPr>
        </p:nvGraphicFramePr>
        <p:xfrm>
          <a:off x="1206231" y="1945532"/>
          <a:ext cx="10147570" cy="4387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12">
                  <a:extLst>
                    <a:ext uri="{9D8B030D-6E8A-4147-A177-3AD203B41FA5}">
                      <a16:colId xmlns:a16="http://schemas.microsoft.com/office/drawing/2014/main" val="3561160577"/>
                    </a:ext>
                  </a:extLst>
                </a:gridCol>
                <a:gridCol w="5630132">
                  <a:extLst>
                    <a:ext uri="{9D8B030D-6E8A-4147-A177-3AD203B41FA5}">
                      <a16:colId xmlns:a16="http://schemas.microsoft.com/office/drawing/2014/main" val="3177327726"/>
                    </a:ext>
                  </a:extLst>
                </a:gridCol>
                <a:gridCol w="2492026">
                  <a:extLst>
                    <a:ext uri="{9D8B030D-6E8A-4147-A177-3AD203B41FA5}">
                      <a16:colId xmlns:a16="http://schemas.microsoft.com/office/drawing/2014/main" val="2062110316"/>
                    </a:ext>
                  </a:extLst>
                </a:gridCol>
              </a:tblGrid>
              <a:tr h="398834"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Item List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Company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7201836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1 - CR Work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PDSCH Performance Requirements for Scenario A</a:t>
                      </a:r>
                      <a:endParaRPr lang="en-US" sz="1600"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(Can be split in 2/4 RX if needed)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Ericsson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8696500"/>
                  </a:ext>
                </a:extLst>
              </a:tr>
              <a:tr h="997086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PDSCH Performance Requirements for Scenario C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(Can be split in 2/4 RX if needed)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</a:rPr>
                        <a:t>MediaTek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576007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3 -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[CQI Requirements for Scenario A if agreed]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010020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[CQI Requirements for Scenario C if agreed]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265554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5 - CR Work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Introduction of new Fixed Reference Channel and TDD Pattern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Huawei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59388931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6 - CR Work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Introduction of new Downlink Transmission Model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Qualcomm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975545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7 – Simulation Work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Collect and Organize Simulation results.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fontAlgn="base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Apple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444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24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Requirement definition according to UE capability of supporting CSI-validation features</a:t>
            </a:r>
            <a:endParaRPr lang="en-US" dirty="0"/>
          </a:p>
          <a:p>
            <a:pPr lvl="0"/>
            <a:r>
              <a:rPr lang="en-US" dirty="0"/>
              <a:t>FFS: Option 1: One generic LBT modelling for all test cases </a:t>
            </a:r>
          </a:p>
          <a:p>
            <a:pPr lvl="2"/>
            <a:r>
              <a:rPr lang="en-US" dirty="0"/>
              <a:t>Option 1a: no applicable test cases for UE which does not support CSI-validation features</a:t>
            </a:r>
          </a:p>
          <a:p>
            <a:pPr lvl="2"/>
            <a:r>
              <a:rPr lang="en-US" dirty="0"/>
              <a:t>Option 1c: for UE which does not support CSI-validation feature set LBT failure probability as 0. Separate requirements will be introduced. </a:t>
            </a:r>
          </a:p>
          <a:p>
            <a:pPr lvl="0"/>
            <a:r>
              <a:rPr lang="en-US" dirty="0"/>
              <a:t>FFS: Option 2: Different test set-up/[performance requirements] for UE with different UE capability</a:t>
            </a:r>
          </a:p>
          <a:p>
            <a:pPr lvl="2"/>
            <a:r>
              <a:rPr lang="en-US" dirty="0"/>
              <a:t>Test set1: LBT modelling which applied for UE support CSI validation feature</a:t>
            </a:r>
          </a:p>
          <a:p>
            <a:pPr lvl="2"/>
            <a:r>
              <a:rPr lang="en-US" dirty="0"/>
              <a:t>Test set2: Test set-up for UE which does not support support CSI-validation feature</a:t>
            </a:r>
          </a:p>
          <a:p>
            <a:pPr lvl="3"/>
            <a:r>
              <a:rPr lang="en-US" dirty="0"/>
              <a:t>FFS how to enable TRS always on considering LBT failure</a:t>
            </a:r>
          </a:p>
        </p:txBody>
      </p:sp>
    </p:spTree>
    <p:extLst>
      <p:ext uri="{BB962C8B-B14F-4D97-AF65-F5344CB8AC3E}">
        <p14:creationId xmlns:p14="http://schemas.microsoft.com/office/powerpoint/2010/main" val="3948923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1EECB-43A1-46B1-A828-BF6F1B132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95DD-045A-4A5D-B60B-09B725F18B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For CSI Validation, define requirements based on the optional capability ‘</a:t>
            </a:r>
            <a:r>
              <a:rPr lang="en-GB" i="1" dirty="0" err="1"/>
              <a:t>csi</a:t>
            </a:r>
            <a:r>
              <a:rPr lang="en-GB" i="1" dirty="0"/>
              <a:t>-RS-</a:t>
            </a:r>
            <a:r>
              <a:rPr lang="en-GB" i="1" dirty="0" err="1"/>
              <a:t>ValidationWith</a:t>
            </a:r>
            <a:r>
              <a:rPr lang="en-GB" i="1" dirty="0"/>
              <a:t>-DCI’  </a:t>
            </a:r>
          </a:p>
          <a:p>
            <a:pPr marL="0" indent="0">
              <a:buNone/>
            </a:pPr>
            <a:r>
              <a:rPr lang="en-GB" dirty="0"/>
              <a:t>Do not introduce requirements based on optional capability </a:t>
            </a:r>
            <a:r>
              <a:rPr lang="en-GB" i="1" dirty="0"/>
              <a:t>typeB-PDSCH-length-r16.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917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b="1" dirty="0"/>
              <a:t>Test Scenarios</a:t>
            </a:r>
          </a:p>
          <a:p>
            <a:pPr marL="0" indent="0">
              <a:buNone/>
            </a:pPr>
            <a:r>
              <a:rPr lang="en-GB" dirty="0"/>
              <a:t>Define requirements for the unlicensed CC, and apply to both Scenario A and C.</a:t>
            </a:r>
          </a:p>
          <a:p>
            <a:pPr marL="0" indent="0">
              <a:buNone/>
            </a:pPr>
            <a:r>
              <a:rPr lang="en-GB" dirty="0"/>
              <a:t>If the test setup is the same, define a single set of PDSCH Requirements for the unlicensed CC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US" dirty="0"/>
              <a:t>FFS: Details of the test set-up for scenario A and C;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For reference:</a:t>
            </a:r>
          </a:p>
          <a:p>
            <a:pPr lvl="1"/>
            <a:r>
              <a:rPr lang="en-GB" dirty="0"/>
              <a:t>Scenario A (Carrier aggregation between licensed band NR (</a:t>
            </a:r>
            <a:r>
              <a:rPr lang="en-GB" dirty="0" err="1"/>
              <a:t>PCell</a:t>
            </a:r>
            <a:r>
              <a:rPr lang="en-GB" dirty="0"/>
              <a:t>) and NR-U (SCell))</a:t>
            </a:r>
          </a:p>
          <a:p>
            <a:pPr lvl="1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1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Define requirements definition for Scenario A for BW {20,40,60,80} MHz, to reuse the applicability rule in Rel-15 CA to test the largest supported BW.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Define requirements for Scenario C for 20 MHz only.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3803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Do not define tests for NR-U Demod PDCCH demodulation requirements;</a:t>
            </a:r>
          </a:p>
          <a:p>
            <a:pPr marL="0" indent="0">
              <a:buNone/>
            </a:pPr>
            <a:r>
              <a:rPr lang="en-US" dirty="0"/>
              <a:t>Define CQI Requirements at least for UEs supporting optional capabilities related to CSI-RS Validation.</a:t>
            </a:r>
          </a:p>
          <a:p>
            <a:pPr marL="0" indent="0">
              <a:buNone/>
            </a:pPr>
            <a:r>
              <a:rPr lang="en-US" dirty="0"/>
              <a:t>The decisions on the CQI Requirements definition for UEs not supporting optional capabilities will follow the agreements reached on the same issue related to PDSCH Requirements.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10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Define tests with fixed DRS window duration set to 1ms.</a:t>
            </a:r>
          </a:p>
          <a:p>
            <a:pPr marL="0" indent="0">
              <a:buNone/>
            </a:pPr>
            <a:r>
              <a:rPr lang="en-GB" dirty="0"/>
              <a:t>Do not consider UL LBT Failure in DL Tests.</a:t>
            </a:r>
          </a:p>
          <a:p>
            <a:pPr marL="0" indent="0">
              <a:buNone/>
            </a:pPr>
            <a:r>
              <a:rPr lang="en-GB" dirty="0"/>
              <a:t>Reuse Rel-16 NR CA Requirements for the licensed cell where applicable;</a:t>
            </a:r>
          </a:p>
          <a:p>
            <a:pPr marL="0" indent="0">
              <a:buNone/>
            </a:pPr>
            <a:r>
              <a:rPr lang="en-GB" dirty="0"/>
              <a:t>Define Scenario C PDSCH requirements using Rel-15 NR PDSCH Requirements as a starting point;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i="1" dirty="0"/>
          </a:p>
          <a:p>
            <a:pPr lvl="1" hangingPunct="0"/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396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209D4-F074-4045-9E02-3B6451F9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Setup Details, CQI Performance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6DB4A-7548-4D70-A599-53F7F4745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UE reporting following a scheduled CSI-RS transmission cancelled due to LBT failure CQI Tests is expected to be disregarded and to be ignored for test pass/fail statistics.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FFS Type of CSI reporting:</a:t>
            </a:r>
          </a:p>
          <a:p>
            <a:pPr lvl="1"/>
            <a:r>
              <a:rPr lang="en-US" dirty="0"/>
              <a:t>Option 1: Aperiodic CSI;</a:t>
            </a:r>
          </a:p>
          <a:p>
            <a:pPr lvl="1"/>
            <a:r>
              <a:rPr lang="en-US" dirty="0"/>
              <a:t>Option 2: Periodic CSI with CSI-RS Validation;</a:t>
            </a:r>
          </a:p>
        </p:txBody>
      </p:sp>
    </p:spTree>
    <p:extLst>
      <p:ext uri="{BB962C8B-B14F-4D97-AF65-F5344CB8AC3E}">
        <p14:creationId xmlns:p14="http://schemas.microsoft.com/office/powerpoint/2010/main" val="1532748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1513</Words>
  <Application>Microsoft Office PowerPoint</Application>
  <PresentationFormat>Widescreen</PresentationFormat>
  <Paragraphs>255</Paragraphs>
  <Slides>20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Microsoft Word Document</vt:lpstr>
      <vt:lpstr>Way Forward on NR-U UE demodulation requirements</vt:lpstr>
      <vt:lpstr>Test Scope</vt:lpstr>
      <vt:lpstr>Test Scope</vt:lpstr>
      <vt:lpstr>Test Scope</vt:lpstr>
      <vt:lpstr>Test Scope</vt:lpstr>
      <vt:lpstr>Test Scope</vt:lpstr>
      <vt:lpstr>Test Scope</vt:lpstr>
      <vt:lpstr>Test Setup Details</vt:lpstr>
      <vt:lpstr>Test Setup Details, CQI Performance tests</vt:lpstr>
      <vt:lpstr>Test Setup Details, CQI Performance tests</vt:lpstr>
      <vt:lpstr>Downlink Transmission Model</vt:lpstr>
      <vt:lpstr>Downlink Transmission Model</vt:lpstr>
      <vt:lpstr>LBT Parameters</vt:lpstr>
      <vt:lpstr>LBT Parameters</vt:lpstr>
      <vt:lpstr>Simulation Assumptions for PDSCH Tests</vt:lpstr>
      <vt:lpstr>Simulation Assumptions for PDSCH Tests</vt:lpstr>
      <vt:lpstr>Detailed Simulation assumptions [1/3]</vt:lpstr>
      <vt:lpstr>Detailed Simulation assumptions [2/3]</vt:lpstr>
      <vt:lpstr>Detailed Simulation assumptions [3/3]</vt:lpstr>
      <vt:lpstr>CR Work Split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Performance Requirements for NR-U</dc:title>
  <dc:creator>Pierpaolo Vallese</dc:creator>
  <cp:lastModifiedBy>Pierpaolo Vallese</cp:lastModifiedBy>
  <cp:revision>52</cp:revision>
  <dcterms:created xsi:type="dcterms:W3CDTF">2020-08-20T16:54:46Z</dcterms:created>
  <dcterms:modified xsi:type="dcterms:W3CDTF">2021-02-04T19:54:42Z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(2)sTxuBtkosNcCV8VTZtnxEk6+VvB5lZtl0K3GwOhwokPnIijSUe1WRHsiSQ5ar68q56ZQnpza
OvvN4V/ENVRvXVkQlOoJamvMbLihbPXPpIFzOwr5Uogw2a9I1bTcp8pbTJxRW+1chtEWIl7P
/kCONXknjilbIGwXRqJEWeuhNF+yXsQmc1A8FLhF3UJJC9YZ+EjooxWCC2hsZ68at+Oq/VQ8
SuZM06yMcMakouatOn</vt:lpwstr>
  </property>
  <property fmtid="{D5CDD505-2E9C-101B-9397-08002B2CF9AE}" pid="3" name="_2015_ms_pID_7253431">
    <vt:lpwstr>tESFEqkJIGnRUk3XIlZ6PJObobV9NnsvFJ2+nfMKjE/S5WylIWNHoW
TvbZtvg8RLX/vMHgumxfvaMB2lUk0oHSfTLYSilYeL8gYr2PB9SeBU3vchOTcKV8q6Ju08xa
uXDw/INzD9lLM6J4RTJo86QVLD9vtcsTT2uEc50AAHoyas8VxSMr5SMuiMXazKIzM+256Ny1
tcb4eWlLgO0YpGQg</vt:lpwstr>
  </property>
  <property fmtid="{D5CDD505-2E9C-101B-9397-08002B2CF9AE}" pid="4" name="NSCPROP_SA">
    <vt:lpwstr>C:\Users\ADMINI~1\AppData\Local\Temp\BNZ.5fae996e85d54d8\R4-2017465_Way Forward on NR-U UE demodulation requirements.pptx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1612143683</vt:lpwstr>
  </property>
</Properties>
</file>