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7" r:id="rId3"/>
    <p:sldId id="268" r:id="rId4"/>
    <p:sldId id="269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va Subramani" initials="SS" lastIdx="1" clrIdx="0">
    <p:extLst>
      <p:ext uri="{19B8F6BF-5375-455C-9EA6-DF929625EA0E}">
        <p15:presenceInfo xmlns:p15="http://schemas.microsoft.com/office/powerpoint/2012/main" userId="S::ssubrama@futurewei.com::bd4bda8f-b65a-4fd2-a08f-37dcebd403d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06" autoAdjust="0"/>
    <p:restoredTop sz="94280" autoAdjust="0"/>
  </p:normalViewPr>
  <p:slideViewPr>
    <p:cSldViewPr snapToGrid="0">
      <p:cViewPr varScale="1">
        <p:scale>
          <a:sx n="117" d="100"/>
          <a:sy n="117" d="100"/>
        </p:scale>
        <p:origin x="75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178" y="2272825"/>
            <a:ext cx="9358604" cy="2387600"/>
          </a:xfrm>
        </p:spPr>
        <p:txBody>
          <a:bodyPr anchor="ctr">
            <a:normAutofit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/>
              <a:t>on </a:t>
            </a:r>
            <a:r>
              <a:rPr lang="en-US" altLang="zh-CN" dirty="0" smtClean="0"/>
              <a:t>single carrier NR FR2 UE EMC requirements</a:t>
            </a:r>
            <a:endParaRPr lang="en-US" sz="4800" strike="sngStrike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 smtClean="0"/>
              <a:t>Xiaomi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 smtClean="0"/>
              <a:t>#9</a:t>
            </a:r>
            <a:r>
              <a:rPr lang="en-US" altLang="zh-CN" sz="2400" b="1" dirty="0" smtClean="0"/>
              <a:t>8-e</a:t>
            </a:r>
            <a:r>
              <a:rPr lang="en-US" altLang="sv-SE" sz="2400" b="1" dirty="0" smtClean="0">
                <a:cs typeface="Arial" panose="020B0604020202020204" pitchFamily="34" charset="0"/>
              </a:rPr>
              <a:t> </a:t>
            </a:r>
            <a:r>
              <a:rPr lang="en-US" altLang="sv-SE" sz="2400" b="1" dirty="0">
                <a:cs typeface="Arial" panose="020B0604020202020204" pitchFamily="34" charset="0"/>
              </a:rPr>
              <a:t>Meeting </a:t>
            </a:r>
            <a:r>
              <a:rPr lang="en-US" altLang="sv-SE" sz="2400" b="1" dirty="0" smtClean="0">
                <a:cs typeface="Arial" panose="020B0604020202020204" pitchFamily="34" charset="0"/>
              </a:rPr>
              <a:t>                                         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	R4-2103770</a:t>
            </a:r>
            <a:endParaRPr lang="sv-SE" altLang="sv-SE" sz="2400" b="1" dirty="0" smtClean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 smtClean="0"/>
              <a:t>Electronic Meeting</a:t>
            </a:r>
            <a:r>
              <a:rPr lang="en-US" altLang="zh-CN" sz="2400" b="1" dirty="0"/>
              <a:t>, Jan. 25-Feb. 5, </a:t>
            </a:r>
            <a:r>
              <a:rPr lang="en-US" altLang="zh-CN" sz="2400" b="1" dirty="0" smtClean="0"/>
              <a:t>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800" y="11135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Backgroun</a:t>
            </a:r>
            <a:r>
              <a:rPr lang="en-US" altLang="zh-CN" dirty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45211" y="1436914"/>
            <a:ext cx="11281474" cy="5421085"/>
          </a:xfrm>
        </p:spPr>
        <p:txBody>
          <a:bodyPr>
            <a:normAutofit/>
          </a:bodyPr>
          <a:lstStyle/>
          <a:p>
            <a:r>
              <a:rPr lang="en-GB" altLang="zh-CN" dirty="0"/>
              <a:t>In this meeting, </a:t>
            </a:r>
            <a:r>
              <a:rPr lang="en-US" altLang="zh-CN" dirty="0" smtClean="0"/>
              <a:t> the lack of single carrier FR2 UE EMC requirements has been discussed in [1]</a:t>
            </a:r>
            <a:r>
              <a:rPr lang="en-GB" altLang="zh-CN" dirty="0" smtClean="0"/>
              <a:t>.</a:t>
            </a:r>
            <a:endParaRPr lang="en-GB" altLang="zh-CN" dirty="0"/>
          </a:p>
          <a:p>
            <a:r>
              <a:rPr lang="en-US" altLang="zh-CN" dirty="0" smtClean="0"/>
              <a:t>During the email discussion, companies show their views in [2].</a:t>
            </a:r>
          </a:p>
          <a:p>
            <a:r>
              <a:rPr lang="en-US" altLang="zh-CN" dirty="0" smtClean="0"/>
              <a:t>There is on going discussion on an umbrella EMC WID as [3].</a:t>
            </a:r>
            <a:endParaRPr lang="en-US" altLang="zh-CN" dirty="0"/>
          </a:p>
          <a:p>
            <a:pPr marL="457200" lvl="1" indent="0">
              <a:buNone/>
            </a:pP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Issue 1-1: Whether the single carrier NR FR2 UE EMC requirement needs to be included in current TS38.124?</a:t>
            </a:r>
            <a:endParaRPr lang="zh-CN" altLang="zh-CN" dirty="0"/>
          </a:p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US" altLang="zh-CN" dirty="0"/>
              <a:t>Option 1:  Yes</a:t>
            </a:r>
            <a:endParaRPr lang="zh-CN" altLang="zh-CN" dirty="0"/>
          </a:p>
          <a:p>
            <a:pPr lvl="1"/>
            <a:r>
              <a:rPr lang="en-US" altLang="zh-CN" dirty="0"/>
              <a:t>Option 2:  No</a:t>
            </a:r>
            <a:endParaRPr lang="zh-CN" altLang="zh-CN" dirty="0"/>
          </a:p>
          <a:p>
            <a:pPr lvl="0"/>
            <a:r>
              <a:rPr lang="en-GB" altLang="zh-CN" dirty="0"/>
              <a:t>Recommended WF</a:t>
            </a:r>
            <a:endParaRPr lang="zh-CN" altLang="zh-CN" dirty="0"/>
          </a:p>
          <a:p>
            <a:pPr lvl="1"/>
            <a:r>
              <a:rPr lang="en-US" altLang="zh-CN" dirty="0" smtClean="0"/>
              <a:t>Option 1</a:t>
            </a:r>
            <a:r>
              <a:rPr lang="en-US" altLang="zh-CN" dirty="0"/>
              <a:t>. All companies agree to include it in current TS38.124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4461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Issue 1-2: If Option 1 (Yes) for issues 1-1, how to capture the single carrier NR FR2 UE EMC requirement in current TS38.124?</a:t>
            </a:r>
            <a:endParaRPr lang="zh-CN" altLang="zh-CN" dirty="0"/>
          </a:p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US" altLang="zh-CN" dirty="0"/>
              <a:t>Option 1:  Under Rel-15 maintenance agenda item</a:t>
            </a:r>
            <a:endParaRPr lang="zh-CN" altLang="zh-CN" dirty="0"/>
          </a:p>
          <a:p>
            <a:pPr lvl="1"/>
            <a:r>
              <a:rPr lang="en-US" altLang="zh-CN" dirty="0"/>
              <a:t>Option 2:  Under umbrella EMC </a:t>
            </a:r>
            <a:r>
              <a:rPr lang="en-US" altLang="zh-CN" dirty="0" smtClean="0"/>
              <a:t>WID</a:t>
            </a:r>
          </a:p>
          <a:p>
            <a:pPr lvl="1"/>
            <a:r>
              <a:rPr lang="en-US" altLang="zh-CN" strike="sngStrike" dirty="0" smtClean="0">
                <a:solidFill>
                  <a:srgbClr val="FF0000"/>
                </a:solidFill>
              </a:rPr>
              <a:t>Option 2a:  Further analyze the impact of single carrier NR FR2 UE EMC on TS 38.124 and make it clear the objectives in RAN4#98-bis and RAN4#99 meeting</a:t>
            </a:r>
            <a:r>
              <a:rPr lang="en-US" altLang="zh-CN" dirty="0" smtClean="0">
                <a:solidFill>
                  <a:srgbClr val="FF0000"/>
                </a:solidFill>
              </a:rPr>
              <a:t>.</a:t>
            </a:r>
            <a:endParaRPr lang="zh-CN" altLang="zh-CN" dirty="0">
              <a:solidFill>
                <a:srgbClr val="FF0000"/>
              </a:solidFill>
            </a:endParaRPr>
          </a:p>
          <a:p>
            <a:pPr lvl="0"/>
            <a:r>
              <a:rPr lang="en-GB" altLang="zh-CN" dirty="0" smtClean="0"/>
              <a:t>Recommended WF</a:t>
            </a: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Option 2. Updated WID will be submitted in the next RAN </a:t>
            </a:r>
            <a:r>
              <a:rPr lang="en-US" altLang="zh-CN" smtClean="0">
                <a:solidFill>
                  <a:srgbClr val="FF0000"/>
                </a:solidFill>
              </a:rPr>
              <a:t>plenary meeting.</a:t>
            </a:r>
            <a:endParaRPr lang="zh-CN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04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[1] R4-2101872 o</a:t>
            </a:r>
            <a:r>
              <a:rPr lang="pt-BR" altLang="zh-CN" dirty="0" smtClean="0"/>
              <a:t>n </a:t>
            </a:r>
            <a:r>
              <a:rPr lang="pt-BR" altLang="zh-CN" dirty="0"/>
              <a:t>FR2 UE EMC </a:t>
            </a:r>
            <a:r>
              <a:rPr lang="pt-BR" altLang="zh-CN" dirty="0" smtClean="0"/>
              <a:t>requirement, Xiaomi</a:t>
            </a:r>
            <a:endParaRPr lang="en-US" altLang="zh-CN" dirty="0" smtClean="0"/>
          </a:p>
          <a:p>
            <a:r>
              <a:rPr lang="en-US" altLang="zh-CN" dirty="0" smtClean="0"/>
              <a:t>[2] </a:t>
            </a:r>
            <a:r>
              <a:rPr lang="en-GB" altLang="zh-CN" dirty="0"/>
              <a:t>R4-21</a:t>
            </a:r>
            <a:r>
              <a:rPr lang="en-US" altLang="zh-CN" dirty="0" smtClean="0"/>
              <a:t>03922 </a:t>
            </a:r>
            <a:r>
              <a:rPr lang="en-GB" altLang="zh-CN" dirty="0"/>
              <a:t>Email discussion summary for [9</a:t>
            </a:r>
            <a:r>
              <a:rPr lang="en-US" altLang="zh-CN" dirty="0"/>
              <a:t>8</a:t>
            </a:r>
            <a:r>
              <a:rPr lang="en-GB" altLang="zh-CN" dirty="0"/>
              <a:t>e] [</a:t>
            </a:r>
            <a:r>
              <a:rPr lang="en-US" altLang="zh-CN" dirty="0"/>
              <a:t>303</a:t>
            </a:r>
            <a:r>
              <a:rPr lang="en-GB" altLang="zh-CN" dirty="0"/>
              <a:t>]</a:t>
            </a:r>
            <a:r>
              <a:rPr lang="en-US" altLang="zh-CN" dirty="0"/>
              <a:t> </a:t>
            </a:r>
            <a:r>
              <a:rPr lang="en-US" altLang="zh-CN" dirty="0" smtClean="0"/>
              <a:t>NR_EMC, Moderator(ZTE)</a:t>
            </a:r>
          </a:p>
          <a:p>
            <a:r>
              <a:rPr lang="en-US" altLang="zh-CN" dirty="0" smtClean="0"/>
              <a:t>[3] </a:t>
            </a:r>
            <a:r>
              <a:rPr lang="en-US" altLang="zh-CN" dirty="0"/>
              <a:t>R4-2100363 New WID proposal on RAN4 </a:t>
            </a:r>
            <a:r>
              <a:rPr lang="en-US" altLang="zh-CN"/>
              <a:t>Rel-17 </a:t>
            </a:r>
            <a:r>
              <a:rPr lang="en-US" altLang="zh-CN" smtClean="0"/>
              <a:t>EMC enhancement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24995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17361</TotalTime>
  <Words>260</Words>
  <Application>Microsoft Office PowerPoint</Application>
  <PresentationFormat>宽屏</PresentationFormat>
  <Paragraphs>27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宋体</vt:lpstr>
      <vt:lpstr>Arial</vt:lpstr>
      <vt:lpstr>Calibri</vt:lpstr>
      <vt:lpstr>Calibri Light</vt:lpstr>
      <vt:lpstr>Office Theme</vt:lpstr>
      <vt:lpstr>WF on single carrier NR FR2 UE EMC requirements</vt:lpstr>
      <vt:lpstr>Background</vt:lpstr>
      <vt:lpstr>Way Forward</vt:lpstr>
      <vt:lpstr>Way Forward</vt:lpstr>
      <vt:lpstr>Reference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vivo/zhoushuai</dc:creator>
  <cp:lastModifiedBy>Rui Zhou</cp:lastModifiedBy>
  <cp:revision>321</cp:revision>
  <dcterms:created xsi:type="dcterms:W3CDTF">2017-01-18T06:26:21Z</dcterms:created>
  <dcterms:modified xsi:type="dcterms:W3CDTF">2021-02-04T01:47:33Z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1598429666</vt:lpwstr>
  </property>
  <property fmtid="{D5CDD505-2E9C-101B-9397-08002B2CF9AE}" pid="7" name="CWM430d9b8aee2046a0acc0cd36bf6108f1">
    <vt:lpwstr>CWMFLcXgqq2wolE72sBt5C3DLwXdwew6r5N7skAjbiRzAvSjB8vXBZ+VXUTfsq2APU7LcCCn1dXoAVOGm/kRNuYSA==</vt:lpwstr>
  </property>
</Properties>
</file>