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15" autoAdjust="0"/>
    <p:restoredTop sz="95394" autoAdjust="0"/>
  </p:normalViewPr>
  <p:slideViewPr>
    <p:cSldViewPr snapToGrid="0">
      <p:cViewPr varScale="1">
        <p:scale>
          <a:sx n="127" d="100"/>
          <a:sy n="127" d="100"/>
        </p:scale>
        <p:origin x="200" y="208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503E3-20A9-4D50-BE71-C5D0E0A6570F}" type="datetimeFigureOut">
              <a:rPr lang="zh-CN" altLang="en-US" smtClean="0"/>
              <a:t>2021/2/3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B1468-B2A1-4F1F-A5ED-0426202DE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93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544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BDBA-8D21-4348-B857-FE00F123F87B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76EA3-A195-4EE7-B2F9-C2C63F2A6B6B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E727-2FC2-4B4E-8A5D-67FEC0B8D3BD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6377-2916-4244-8450-228613DA8772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93646-EC17-4C2A-92F0-51B23754707C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839A4-2C9C-48AD-A5D6-0DD89912A791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266-2CAA-4396-ABD9-46560620A4B9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0B19F-7C8E-4327-8BBD-46832673B841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86547-5CFC-4DB8-A0CA-4F43A22A605D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61EC-0C3D-4DEC-A01E-DBB7D5C06AF8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9F34E-0E53-4C2C-8FD9-5248243230AC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8B3ED-734A-4E60-A3DB-C2DD811B2751}" type="datetime1">
              <a:rPr lang="en-US" smtClean="0"/>
              <a:t>2/3/21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on core part maintenance of CSI-RS based L3 measurement requirements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Apple, … 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#98</a:t>
            </a:r>
            <a:r>
              <a:rPr lang="en-US" altLang="zh-CN" sz="2400" b="1" dirty="0"/>
              <a:t>-e</a:t>
            </a:r>
            <a:r>
              <a:rPr lang="en-US" altLang="sv-SE" sz="2400" b="1" dirty="0">
                <a:cs typeface="Arial" panose="020B0604020202020204" pitchFamily="34" charset="0"/>
              </a:rPr>
              <a:t> </a:t>
            </a:r>
            <a:r>
              <a:rPr lang="en-US" altLang="sv-SE" sz="2400" b="1">
                <a:cs typeface="Arial" panose="020B0604020202020204" pitchFamily="34" charset="0"/>
              </a:rPr>
              <a:t>Meeting                                                                     R4-2103629 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b="1" dirty="0"/>
              <a:t>Electronic Meeting, 25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Jan – 5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Feb., 2021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1952-867B-8643-8051-B50084D99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r>
              <a:rPr lang="en-US" dirty="0"/>
              <a:t>WF on CSI-RS based L3 measurement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38BDE7-E299-7942-AA99-834E018726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305" y="1296237"/>
            <a:ext cx="11756572" cy="4880726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On CSI-RS resources in the same MO with different offset</a:t>
            </a:r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Option 1: All CSI-RS resources in the same MO are configured in the same 5ms window. </a:t>
            </a:r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Option 2: Different CSI-RS resources in the same MO may fall in different 5ms window. </a:t>
            </a:r>
          </a:p>
          <a:p>
            <a:r>
              <a:rPr lang="en-US" sz="2400" dirty="0"/>
              <a:t>No clarification on </a:t>
            </a:r>
            <a:r>
              <a:rPr lang="en-US" sz="2400" dirty="0" err="1"/>
              <a:t>refFreqCSI</a:t>
            </a:r>
            <a:r>
              <a:rPr lang="en-US" sz="2400" dirty="0"/>
              <a:t>-RS is needed in RAN4. </a:t>
            </a:r>
          </a:p>
          <a:p>
            <a:r>
              <a:rPr lang="en-US" sz="2400" dirty="0">
                <a:solidFill>
                  <a:srgbClr val="FF0000"/>
                </a:solidFill>
              </a:rPr>
              <a:t>Starting point of 5ms L CSI-RS window is to be specified in R16 with details FFS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Option 1: Define the starting point of the 5ms window as the slot boundary of the first configured L3 CSI-RS resource is located.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Option 2: Define the starting point of the 5ms window based on the resource with smallest offset which may not be the first resource.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Other options are not </a:t>
            </a:r>
            <a:r>
              <a:rPr lang="en-US" sz="1600" dirty="0" err="1">
                <a:solidFill>
                  <a:srgbClr val="FF0000"/>
                </a:solidFill>
              </a:rPr>
              <a:t>precluded.MG</a:t>
            </a:r>
            <a:r>
              <a:rPr lang="en-US" sz="1600" dirty="0">
                <a:solidFill>
                  <a:srgbClr val="FF0000"/>
                </a:solidFill>
              </a:rPr>
              <a:t> sharing mechanism between SSB based and CSI-RS based L3 measurement</a:t>
            </a:r>
          </a:p>
          <a:p>
            <a:r>
              <a:rPr lang="en-US" sz="2400" dirty="0"/>
              <a:t>Gap sharing mechanism defined in 9.1.2 should be applicable to inter-frequency CSI-RS measurement</a:t>
            </a:r>
          </a:p>
          <a:p>
            <a:pPr lvl="2"/>
            <a:r>
              <a:rPr lang="en-US" sz="1600" dirty="0"/>
              <a:t>CSI-RS L3 and SSB L3 are considered as different frequency layers regardless they are configured in the same or different MO </a:t>
            </a:r>
          </a:p>
          <a:p>
            <a:pPr lvl="2"/>
            <a:r>
              <a:rPr lang="en-US" sz="1600" dirty="0"/>
              <a:t>CSI-RS and SSB based L3 measurements are subject to the same value of parameter X corresponding to </a:t>
            </a:r>
            <a:r>
              <a:rPr lang="en-US" sz="1600" dirty="0" err="1"/>
              <a:t>measGapSharingScheme</a:t>
            </a:r>
            <a:endParaRPr lang="en-US" sz="1600" dirty="0"/>
          </a:p>
          <a:p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0BB40E-4549-9244-A741-3543921DD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309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1952-867B-8643-8051-B50084D99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r>
              <a:rPr lang="en-US" dirty="0"/>
              <a:t>WF on CSI-RS based L3 measurement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38BDE7-E299-7942-AA99-834E018726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305" y="1296237"/>
            <a:ext cx="11756572" cy="4880726"/>
          </a:xfrm>
        </p:spPr>
        <p:txBody>
          <a:bodyPr>
            <a:noAutofit/>
          </a:bodyPr>
          <a:lstStyle/>
          <a:p>
            <a:r>
              <a:rPr lang="en-US" sz="2400" dirty="0"/>
              <a:t>On Scheduling restriction</a:t>
            </a:r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On intra-frequency measurement scheduling restriction for TDD band</a:t>
            </a:r>
          </a:p>
          <a:p>
            <a:pPr lvl="2"/>
            <a:r>
              <a:rPr lang="en-US" sz="1600" dirty="0">
                <a:solidFill>
                  <a:srgbClr val="FF0000"/>
                </a:solidFill>
              </a:rPr>
              <a:t>Option 1: </a:t>
            </a:r>
            <a:r>
              <a:rPr lang="en-US" sz="1600" dirty="0"/>
              <a:t>When UE performs CSI-RS intra-frequency measurements in a TDD band, UE is not expected to transmit on data OFDM symbols overlapped by CSI-RS resource symbols to be measured, and 1 OFDM symbols before and after each consecutive CSI-RS symbols, where the serving cell is taken as the symbol level timing reference. </a:t>
            </a:r>
          </a:p>
          <a:p>
            <a:pPr lvl="2"/>
            <a:r>
              <a:rPr lang="en-US" sz="1600" dirty="0">
                <a:solidFill>
                  <a:srgbClr val="FF0000"/>
                </a:solidFill>
              </a:rPr>
              <a:t>Option 2: When UE performs CSI-RS intra-frequency measurements in a TDD band, UE is not expected to transmit PUCCH/PUSCH/SRS on CSI-RS resource symbols to be measured, and on 1 OFDM symbol before and after each consecutive CSI-RS symbols to be measured.</a:t>
            </a:r>
          </a:p>
          <a:p>
            <a:pPr lvl="1"/>
            <a:r>
              <a:rPr lang="en-US" sz="2000" dirty="0"/>
              <a:t>For intra-band carrier aggregation, the scheduling restriction due to a given serving cell should also apply to all other serving cells in the same band. </a:t>
            </a:r>
          </a:p>
          <a:p>
            <a:pPr lvl="1"/>
            <a:r>
              <a:rPr lang="en-US" sz="2000" dirty="0"/>
              <a:t>For inter-band carrier aggregation in FR2, there are no scheduling restrictions on the serving cells in the bands due to CSI-RS based measurement in different bands, provided that UE is capable of independent beam management on this FR2 band pair.</a:t>
            </a:r>
          </a:p>
          <a:p>
            <a:pPr lvl="1"/>
            <a:r>
              <a:rPr lang="en-US" sz="2000" dirty="0"/>
              <a:t>No more clarification on applicability of the scheduling restriction is needed. </a:t>
            </a:r>
          </a:p>
          <a:p>
            <a:pPr lvl="1"/>
            <a:endParaRPr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0BB40E-4549-9244-A741-3543921DD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654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11299</TotalTime>
  <Words>437</Words>
  <Application>Microsoft Macintosh PowerPoint</Application>
  <PresentationFormat>Widescreen</PresentationFormat>
  <Paragraphs>28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core part maintenance of CSI-RS based L3 measurement requirements</vt:lpstr>
      <vt:lpstr>WF on CSI-RS based L3 measurement</vt:lpstr>
      <vt:lpstr>WF on CSI-RS based L3 measurement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He (Jackson) Wang</dc:creator>
  <cp:keywords>CTPClassification=CTP_NT</cp:keywords>
  <cp:lastModifiedBy>Yang Tang</cp:lastModifiedBy>
  <cp:revision>392</cp:revision>
  <dcterms:created xsi:type="dcterms:W3CDTF">2017-01-18T06:26:21Z</dcterms:created>
  <dcterms:modified xsi:type="dcterms:W3CDTF">2021-02-04T01:04:58Z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f305e1f4-9658-4b8f-877d-c25255ac1f41</vt:lpwstr>
  </property>
  <property fmtid="{D5CDD505-2E9C-101B-9397-08002B2CF9AE}" pid="4" name="CTP_TimeStamp">
    <vt:lpwstr>2019-11-21 00:56:18Z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NSCPROP_SA">
    <vt:lpwstr>C:\Users\h0809.wang\AppData\Local\Packages\Microsoft.MicrosoftEdge_8wekyb3d8bbwe\TempState\Downloads\Draft_R4-20xxxxx_WF on R15 UL MIMO PC_v1 (1).pptx</vt:lpwstr>
  </property>
</Properties>
</file>