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89" r:id="rId4"/>
    <p:sldId id="29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30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931346"/>
            <a:ext cx="10320528" cy="71609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WF </a:t>
            </a:r>
            <a:r>
              <a:rPr lang="en-US" sz="4400" dirty="0"/>
              <a:t>on </a:t>
            </a:r>
            <a:r>
              <a:rPr lang="en-US" sz="4400" dirty="0" smtClean="0"/>
              <a:t>intra-band </a:t>
            </a:r>
            <a:r>
              <a:rPr lang="en-US" sz="4400" dirty="0"/>
              <a:t>UL </a:t>
            </a:r>
            <a:r>
              <a:rPr lang="en-US" sz="4400" dirty="0" smtClean="0"/>
              <a:t>CA</a:t>
            </a:r>
            <a:r>
              <a:rPr lang="en-US" altLang="zh-CN" sz="4400" dirty="0"/>
              <a:t> PCMAX</a:t>
            </a:r>
            <a:endParaRPr lang="en-US" sz="4400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[]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R4-2103146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98-e</a:t>
            </a:r>
            <a:endParaRPr lang="en-US" b="1" dirty="0"/>
          </a:p>
          <a:p>
            <a:r>
              <a:rPr lang="en-US" b="1" dirty="0" smtClean="0"/>
              <a:t>Jan 25 </a:t>
            </a:r>
            <a:r>
              <a:rPr lang="en-US" b="1" dirty="0"/>
              <a:t>– </a:t>
            </a:r>
            <a:r>
              <a:rPr lang="en-US" b="1" dirty="0" smtClean="0"/>
              <a:t>Feb 05, 2021</a:t>
            </a:r>
            <a:endParaRPr lang="en-US" b="1" dirty="0"/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7001468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Background</a:t>
            </a:r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2377" y="757881"/>
            <a:ext cx="116565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RAN1 #93 meeting, following is agreed: “for CA, when calculating the PHR of a cell based on a real transmission, transmissions whose DCI come after the first DCI after PHR trigger are ignored”.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TS 38.214, PUSCH preparation time for PUSCH timing capability is divided into capability 1 and capability 2: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N2(PUSCH preparation time) processing time can be different across CC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5C18E74F-EA7B-490C-A636-0BBB81AE07C5" descr="5C18E74F-EA7B-490C-A636-0BBB81AE07C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1" y="2176982"/>
            <a:ext cx="6101098" cy="320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7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5904" y="60326"/>
            <a:ext cx="7001468" cy="60694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WF1</a:t>
            </a:r>
            <a:endParaRPr lang="zh-CN" altLang="en-US" sz="32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2377" y="757881"/>
            <a:ext cx="11656540" cy="2595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intra-band UL CA, if DCI for transmission of one CC(CC1) come after the PHR trigger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DCI for the other CC(CC2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in which the UL transmissions for CC1 and CC2 are overlapped in time, CC1’s PHR will ignore the transmission on CC2. </a:t>
            </a:r>
          </a:p>
          <a:p>
            <a:pPr marL="285750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how to define </a:t>
            </a:r>
            <a:r>
              <a:rPr lang="en-US" altLang="zh-CN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Pcmax,c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each CC in intra-band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following aspects can be considered:</a:t>
            </a:r>
          </a:p>
          <a:p>
            <a:pPr marL="742950" lvl="1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MPR and AMPR of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Pcmax,c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each CC in intra-band UL CA</a:t>
            </a:r>
          </a:p>
          <a:p>
            <a:pPr marL="742950" lvl="1" indent="-285750">
              <a:lnSpc>
                <a:spcPct val="12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Ppowerclass,CA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PEMAX,CA need to be considered in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Pcmax,c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calculation </a:t>
            </a:r>
          </a:p>
        </p:txBody>
      </p:sp>
    </p:spTree>
    <p:extLst>
      <p:ext uri="{BB962C8B-B14F-4D97-AF65-F5344CB8AC3E}">
        <p14:creationId xmlns:p14="http://schemas.microsoft.com/office/powerpoint/2010/main" val="369687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8812" y="9050"/>
            <a:ext cx="7001468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 smtClean="0"/>
              <a:t>WF2: TAG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108245" y="838180"/>
            <a:ext cx="121635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Agreement: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only one TAG for intra-band UL contiguous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for intra-band UL non-contiguous CA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3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5716</TotalTime>
  <Words>213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Office 主题</vt:lpstr>
      <vt:lpstr>WF on intra-band UL CA PCMAX</vt:lpstr>
      <vt:lpstr>Background</vt:lpstr>
      <vt:lpstr>WF1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299</cp:revision>
  <dcterms:created xsi:type="dcterms:W3CDTF">2019-10-15T22:26:30Z</dcterms:created>
  <dcterms:modified xsi:type="dcterms:W3CDTF">2021-02-04T01:32:13Z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(3)Rw7nQ+xMCCoLWsJV4IDg6T3R9KXcHVpUll+h70HlUMh+5Q7AodL+5rqGEBA/RkT8cry8ZOqA
JEHJutDUPQtl+bwF3JrWRjVVhfXooA8obK5D8rVv1G8yxaEtGSwqMslLi3sFUK2fswRGXhg/
RgzD1q6JVp9Qu2OsFVEXJ+dRB20mSOfgSztTuc3jTjLGPqevU3JW34Bft/SuejmHJeXGtgLp
9CRRAu3ftWk39q6Xoo</vt:lpwstr>
  </property>
  <property fmtid="{D5CDD505-2E9C-101B-9397-08002B2CF9AE}" pid="3" name="_2015_ms_pID_7253431">
    <vt:lpwstr>JsB/01Fk1QGg5AbwQ2xodXuRj3IQw1F7N4+9aF6U7C7fdFcMmy08Oz
T6/8BkkjTp4rCXGFJf8wDLjDFGVoWlH93FVQbuuvtc4MlSTnVVO57l818CR3aj3Uog7xZqK3
GqFk+Y3gkH8kjFYDhz9fcO7v83AnTvvgcISFHwfO1QjQ2Oiht6vyLYwiWwVfae1iD5rLFySf
Jejj0QoMXbBnNNr0KXllFBOthUEM+qhkUEuy</vt:lpwstr>
  </property>
  <property fmtid="{D5CDD505-2E9C-101B-9397-08002B2CF9AE}" pid="4" name="_2015_ms_pID_7253432">
    <vt:lpwstr>bCqECYmUPaSO6C8js76D6rA=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1612254357</vt:lpwstr>
  </property>
</Properties>
</file>