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45607-BBDC-4F44-BD7D-5EC5E62E2A7A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15481-A07C-49F6-AE5C-A00B3E826CF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313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B95910-A6E3-4DCB-99E9-8771516B92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F8E8DF-3F2F-42ED-BF3E-F0105EE024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3E2D5C-6DE3-44EB-B40C-FA64A08F0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FE569-8B76-4E8E-8415-12BD423867A6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571117-73A8-4E06-B7FF-A30F64174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72E158-D7C6-4155-A43E-4D5C48422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533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72B483-A0CF-45DC-AEBA-A0F0544D1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89BE100-7005-4325-B709-6B25AF558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AF99293-D339-42B4-9E0C-CAE7B13E8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B3DF-938E-4BBD-9125-94A1BF57295C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D0F2827-9369-483B-A3FE-4FA3DB4E8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ABB3738-983A-4BD7-8C95-88DD7513A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94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AE4D36E-AF68-4461-876E-1110B0F0E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821058A-2E61-4F66-BB16-39BD1C1DED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41D38D-6257-4898-9172-500B8CE05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6EE4-D40F-4745-8B6A-1D3392B56AC0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099AC4-AF34-48EE-8982-06F24ECCC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F1E9F4-D8C8-4FCE-8698-CA03E4649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76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33CBE6-FC55-43FA-9F2D-7D1F87F58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253DA1-422D-4B83-A676-F4609E1CA7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CB71D9-2B08-4AAB-8A39-5271216A3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CE71-2BF3-4DD4-A20B-0A47742CD107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BB1A277-265B-43BC-9E70-19FC5311B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8CC904-2C2C-45F9-A80E-1C5A9B23E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385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78E44E-6380-46A3-AF8D-F2FB2AD3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6F686A1-F422-4C47-848A-9CDCE566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C951465-AB19-4BD2-BFA7-B711B296C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1850-84B6-46E3-B07B-EF05AD0CB50A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6A8C31F-2FFA-46AC-AD19-DBBEAAF7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CA558E-161F-4F49-AF66-3EDAD8934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8995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6142E7-5D6C-4BBE-BA6C-5CBAE2DF5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DB0E23-28BC-4CAF-8911-6303B8B425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938EFFC-0C45-4CEF-86D1-AF401B8C66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BEF7506-379F-4488-9DC7-5970BF8BC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41A5D-2632-4DD1-849F-B85FB5F1F493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B1E82FF-EBBC-4503-9039-D97AF04EA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5516313-1D96-4853-A3D4-7D39B7CEA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06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813054-0DEC-4BC1-BC3A-4D060481C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DDCD2D0-75E3-4FAF-BDB8-10F702165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9B58DBA-5B02-4A37-880B-D2F6CB1E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1F6F5-D06D-4316-8EA6-D7EFFB8628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5EB0374-2435-4CD7-97F5-04707C18BA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C02652F-F037-413D-9C02-F29C656A8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E1488-3F1A-4142-B49E-A587A4082EA9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543AEFC-A350-4549-8D3C-D91BDC53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08D762D-63A1-45BE-A301-C3A05454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54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E5F9E8-032E-4F25-B7F6-D7662EED7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6DAE257-50EF-4245-87D4-4C1F6B277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DAE29-33AC-4CAC-BA8D-B58C8B24C03A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8903047-6C18-4E68-941A-3DF8E951A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E17C04-95C5-4B2A-ADB8-BE87AA435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5858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1147C9A-844A-4811-BCC0-88A16545E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ED34D-77A0-4BB5-AA37-1AADAA8892D7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E04EF58-580E-4C1A-9F8A-06045759E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C56C34C-AACF-41AC-8EE4-BF22593B2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389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CB0AFC-A630-47B8-92BD-78FFBFCDD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2885271-341A-4D96-B097-B6EC6C7A3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AA0C8E1-96A4-4A9A-B7F9-3074A7CEE6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EC1CDF-35E7-4663-9D41-6CC5F6898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F393-2101-463E-AB7F-3E49304065A5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9B3370F-B7A6-45E1-B300-05D96BE90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25E487-FB94-4454-9148-EC361DFEF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4450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81B3E2-D3C8-438B-A712-14DF309F4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1C8B542-7EA3-4ED2-9C73-1FBF4F8E4C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ECC7F22-43A9-4F27-A8DC-C5FBD2DB2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22E5FEA-13C8-474C-AA2C-600BAE39D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05A-6984-4DBF-897C-BE1101BEBF4B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198A930-9D71-4D11-ADB8-EA81398AC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5DAD233-A9D2-4884-AF9C-F40442820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1472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A6CCED5-C290-4A4D-8E01-14154F2B2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ED821C6-D8C2-4968-AC7D-DA3EEB505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07E5FFB-AD53-426A-B1E1-86B473984A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C8D9E-ACBA-4614-BD4D-D1DF6A50F7FE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41EFC0-FC08-4F5C-903D-78E7FB9DD5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390B10-9F01-436F-9D1B-891BADD78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825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096D9E-D3BA-4DE7-A08A-D6893D296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6481" y="2648046"/>
            <a:ext cx="9929758" cy="1251813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WF on additional emission requirements for CA/DC</a:t>
            </a:r>
            <a:endParaRPr kumimoji="1"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6C590B1-1D32-4EAF-8EDA-952E2F852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6491" y="5207903"/>
            <a:ext cx="9144000" cy="657950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SoftBank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9F69BC1-CF7A-4E15-B8D9-F71E4E6A47BB}"/>
              </a:ext>
            </a:extLst>
          </p:cNvPr>
          <p:cNvSpPr txBox="1"/>
          <p:nvPr/>
        </p:nvSpPr>
        <p:spPr>
          <a:xfrm>
            <a:off x="229634" y="203538"/>
            <a:ext cx="114832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3GPP TSG-RAN WG4 Meeting #98-e</a:t>
            </a:r>
            <a:r>
              <a:rPr lang="en-GB" altLang="ja-JP" b="1" i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	                                                                            </a:t>
            </a:r>
            <a:r>
              <a:rPr lang="en-GB" altLang="ja-JP" b="1" i="1" dirty="0">
                <a:solidFill>
                  <a:srgbClr val="FF0000"/>
                </a:solidFill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         </a:t>
            </a:r>
            <a:r>
              <a:rPr lang="en-GB" altLang="ja-JP" b="1" i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R4-2103120</a:t>
            </a:r>
            <a:endParaRPr lang="ja-JP" altLang="ja-JP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Electronic meeting,  25 Jan – </a:t>
            </a: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5 Feb</a:t>
            </a:r>
            <a:r>
              <a:rPr lang="en-GB" altLang="ja-JP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,  2021</a:t>
            </a:r>
            <a:endParaRPr lang="ja-JP" altLang="ja-JP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831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113276-99A6-4B2E-AFC9-165B21C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899"/>
          </a:xfrm>
        </p:spPr>
        <p:txBody>
          <a:bodyPr>
            <a:no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259F2A-275D-4A27-BB9E-9286D01A9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003"/>
            <a:ext cx="10515600" cy="5063960"/>
          </a:xfrm>
        </p:spPr>
        <p:txBody>
          <a:bodyPr>
            <a:normAutofit/>
          </a:bodyPr>
          <a:lstStyle/>
          <a:p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A</a:t>
            </a:r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pplicability of additional emission requirements(NS) to 2 band UL CA/DC is left unsettled for some time.</a:t>
            </a:r>
            <a:b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</a:br>
            <a:endParaRPr lang="en-GB" altLang="ja-JP" sz="24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Thus far, it was clarified that additional requirements should not be specified in general requirement tables and these are removed.</a:t>
            </a:r>
            <a:b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</a:br>
            <a:endParaRPr lang="en-GB" altLang="ja-JP" sz="24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This WF is intended to capture agreements in this meeting and next steps for coming meetings.</a:t>
            </a:r>
            <a:endParaRPr lang="en-GB" altLang="ja-JP" sz="24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endParaRPr lang="en-GB" altLang="ja-JP" sz="24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D6C377C-10F4-4E18-906A-BF511BF60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686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113276-99A6-4B2E-AFC9-165B21C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899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Agreement in RAN4#98-e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259F2A-275D-4A27-BB9E-9286D01A9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003"/>
            <a:ext cx="10515600" cy="5063960"/>
          </a:xfrm>
        </p:spPr>
        <p:txBody>
          <a:bodyPr>
            <a:normAutofit/>
          </a:bodyPr>
          <a:lstStyle/>
          <a:p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The following is to be agreed in RAN4#98-e</a:t>
            </a:r>
          </a:p>
          <a:p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b="1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[Agreement-1] </a:t>
            </a:r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If an NS value is indicated in a band, the additional requirement shall be met regardless if the UE has uplinks configured in the other bands.</a:t>
            </a:r>
          </a:p>
          <a:p>
            <a:endParaRPr kumimoji="1"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Contributions are invited if the agreement should also be captured in the relevant specifications, i.e. 36.101/38.101-X.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D26F629-8181-455F-A5C8-C90C2A403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114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113276-99A6-4B2E-AFC9-165B21C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899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Next steps (1)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259F2A-275D-4A27-BB9E-9286D01A9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003"/>
            <a:ext cx="10515600" cy="5063960"/>
          </a:xfrm>
        </p:spPr>
        <p:txBody>
          <a:bodyPr>
            <a:normAutofit/>
          </a:bodyPr>
          <a:lstStyle/>
          <a:p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For 2 bands UL CA/DC, the following issue is identified to be studied.</a:t>
            </a:r>
          </a:p>
          <a:p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[Issue-1] </a:t>
            </a:r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Whether or not 2 band specific issues(IMDs) could violate an additional emission requirement, with an aid of a single band NS (if applicable).</a:t>
            </a:r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Note that so far, we have assumed that IMDs won’t violate the tightest protection requirement (-50dBm/MHz in the general requirement) then IMDs have not been checked</a:t>
            </a:r>
            <a:r>
              <a:rPr kumimoji="1" lang="en-GB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 against a protection requirement</a:t>
            </a:r>
            <a:r>
              <a:rPr lang="en-GB" altLang="ja-JP" sz="20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This sounds like it is better to consider the general requirement also.</a:t>
            </a:r>
            <a:endParaRPr lang="en-GB" altLang="ja-JP" sz="20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pPr lvl="1"/>
            <a:endParaRPr lang="en-GB" altLang="ja-JP" sz="20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Focus is on 2 band (inter-band) UL CA/DC</a:t>
            </a: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In case of 3 ULs where one of the bands has intra-band </a:t>
            </a:r>
            <a:r>
              <a:rPr lang="en-GB" altLang="ja-JP" sz="2000" dirty="0" err="1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cont</a:t>
            </a:r>
            <a:r>
              <a:rPr lang="en-GB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/non-</a:t>
            </a:r>
            <a:r>
              <a:rPr lang="en-GB" altLang="ja-JP" sz="2000" dirty="0" err="1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cont</a:t>
            </a:r>
            <a:r>
              <a:rPr lang="en-GB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 UL CA, an emission requirement within the band is assumed to be addressed properly, i.e. with NS_XX or CA_NS_YY if necessary.</a:t>
            </a:r>
          </a:p>
          <a:p>
            <a:pPr marL="457200" lvl="1" indent="0">
              <a:buNone/>
            </a:pPr>
            <a:endParaRPr lang="en-GB" altLang="ja-JP" sz="20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B34EEE1-AFA3-40E5-988F-D8405E22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652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113276-99A6-4B2E-AFC9-165B21C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899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Next steps (2)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259F2A-275D-4A27-BB9E-9286D01A9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003"/>
            <a:ext cx="10515600" cy="5063960"/>
          </a:xfrm>
        </p:spPr>
        <p:txBody>
          <a:bodyPr>
            <a:normAutofit/>
          </a:bodyPr>
          <a:lstStyle/>
          <a:p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To address the issue, the following </a:t>
            </a:r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approach is</a:t>
            </a:r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 proposed.</a:t>
            </a:r>
          </a:p>
          <a:p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As a first step, identify safe or risky scenarios against (additional) emission requirements</a:t>
            </a:r>
            <a:endParaRPr lang="en-US" altLang="ja-JP" sz="20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pPr lvl="1"/>
            <a:r>
              <a:rPr lang="en-US" altLang="ja-JP" sz="20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Note: Since </a:t>
            </a:r>
            <a:r>
              <a:rPr lang="en-US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IMDs could also violate a general emission requirement for UE co-ex (e.g. Table 6.5A.3.2.3-1 of 38.101-1), consideration for the general emission requirement is not precluded</a:t>
            </a:r>
          </a:p>
          <a:p>
            <a:pPr lvl="1"/>
            <a:endParaRPr lang="en-US" altLang="ja-JP" sz="20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Further actions will be determined based upon the findings above:</a:t>
            </a:r>
            <a:endParaRPr lang="en-GB" altLang="ja-JP" sz="20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Methods to identify the problematic combos</a:t>
            </a: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Systematic approach possible or case-by-case?</a:t>
            </a: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Problematic combos to be identified during standardisation process with practical work load? </a:t>
            </a:r>
          </a:p>
          <a:p>
            <a:endParaRPr lang="en-GB" altLang="ja-JP" sz="24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0DD20EA-F530-4531-BEA8-C667D4844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50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113276-99A6-4B2E-AFC9-165B21C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840" y="3429000"/>
            <a:ext cx="10515600" cy="507899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EOF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0DD20EA-F530-4531-BEA8-C667D4844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019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428</Words>
  <Application>Microsoft Office PowerPoint</Application>
  <PresentationFormat>ワイド画面</PresentationFormat>
  <Paragraphs>40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WF on additional emission requirements for CA/DC</vt:lpstr>
      <vt:lpstr>Background</vt:lpstr>
      <vt:lpstr>Agreement in RAN4#98-e</vt:lpstr>
      <vt:lpstr>Next steps (1)</vt:lpstr>
      <vt:lpstr>Next steps (2)</vt:lpstr>
      <vt:lpstr>EOF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additional emission requirements for CA/DC (Draft rev.0)</dc:title>
  <dc:creator>Kihara Kenichi</dc:creator>
  <cp:lastModifiedBy>Kihara Kenichi</cp:lastModifiedBy>
  <cp:revision>32</cp:revision>
  <dcterms:created xsi:type="dcterms:W3CDTF">2021-01-29T05:11:32Z</dcterms:created>
  <dcterms:modified xsi:type="dcterms:W3CDTF">2021-02-03T12:14:57Z</dcterms:modified>
</cp:coreProperties>
</file>