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1" autoAdjust="0"/>
    <p:restoredTop sz="80854" autoAdjust="0"/>
  </p:normalViewPr>
  <p:slideViewPr>
    <p:cSldViewPr snapToGrid="0">
      <p:cViewPr varScale="1">
        <p:scale>
          <a:sx n="108" d="100"/>
          <a:sy n="108" d="100"/>
        </p:scale>
        <p:origin x="5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Qualcomm: We do not see a conflict between core requirement and EIRP measurement procedure in terms of enabling polarization gain. The problem is of UE implementation. If companies used 2-3 dB polarization gain, the understanding is that the UE will configure itself to use multiple Tx chains. This is not a problem of procedure.</a:t>
            </a:r>
          </a:p>
          <a:p>
            <a:endParaRPr lang="en-US" dirty="0"/>
          </a:p>
          <a:p>
            <a:r>
              <a:rPr lang="en-US" dirty="0"/>
              <a:t>We are ok to continue study of techniques to enhance </a:t>
            </a:r>
            <a:r>
              <a:rPr lang="en-US"/>
              <a:t>EIRP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E7E36-109B-4899-AA5A-8BC8899FFA4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83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fontScale="92500" lnSpcReduction="20000"/>
          </a:bodyPr>
          <a:lstStyle/>
          <a:p>
            <a:r>
              <a:rPr lang="en-US" strike="sngStrike" dirty="0"/>
              <a:t>RAN4 identifies that there is conflict between the core requirement and EIRP measurement procedure in terms of </a:t>
            </a:r>
            <a:r>
              <a:rPr lang="en-US" altLang="zh-CN" strike="sngStrike" dirty="0"/>
              <a:t>enabling </a:t>
            </a:r>
            <a:r>
              <a:rPr lang="en-US" strike="sngStrike" dirty="0"/>
              <a:t>polarization gain, which is to be addressed by EIRP measurement enhancement </a:t>
            </a:r>
          </a:p>
          <a:p>
            <a:r>
              <a:rPr lang="en-US" dirty="0"/>
              <a:t>Focus on following techniques to enhance EIRP measurement:</a:t>
            </a:r>
          </a:p>
          <a:p>
            <a:pPr lvl="1"/>
            <a:r>
              <a:rPr lang="en-US" dirty="0"/>
              <a:t>Option 1: TPMI side condition method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Find solution on how to handle Rel-15 UE and Rel-16 UE which do not support [1,1]</a:t>
            </a:r>
            <a:r>
              <a:rPr lang="en-US" strike="sngStrike" baseline="30000" dirty="0">
                <a:solidFill>
                  <a:srgbClr val="FF0000"/>
                </a:solidFill>
              </a:rPr>
              <a:t>T</a:t>
            </a:r>
            <a:r>
              <a:rPr lang="en-US" strike="sngStrike" dirty="0">
                <a:solidFill>
                  <a:srgbClr val="FF0000"/>
                </a:solidFill>
              </a:rPr>
              <a:t> TPMI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TPMI side conditions are applicable only to Rel-16 UEs which support 2TX TPMI [1,1]</a:t>
            </a:r>
            <a:r>
              <a:rPr lang="en-US" baseline="30000" dirty="0">
                <a:solidFill>
                  <a:srgbClr val="FF0000"/>
                </a:solidFill>
              </a:rPr>
              <a:t>T</a:t>
            </a:r>
          </a:p>
          <a:p>
            <a:pPr lvl="2"/>
            <a:r>
              <a:rPr lang="en-US" dirty="0"/>
              <a:t>TPMI method is in current SID scope as “other approach”, it is agreed to </a:t>
            </a:r>
            <a:r>
              <a:rPr lang="en-US" dirty="0">
                <a:solidFill>
                  <a:srgbClr val="FF0000"/>
                </a:solidFill>
              </a:rPr>
              <a:t>propose to </a:t>
            </a:r>
            <a:r>
              <a:rPr lang="en-US" dirty="0"/>
              <a:t>add it into SID scope explicitly in Sep. RAN plenary</a:t>
            </a:r>
          </a:p>
          <a:p>
            <a:pPr lvl="1"/>
            <a:r>
              <a:rPr lang="en-US" dirty="0"/>
              <a:t>Option 2: DL polarization scan method</a:t>
            </a:r>
          </a:p>
          <a:p>
            <a:pPr lvl="2"/>
            <a:r>
              <a:rPr lang="en-US" dirty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/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3: test mode to trigger TX diversity</a:t>
            </a:r>
          </a:p>
          <a:p>
            <a:pPr lvl="2"/>
            <a:r>
              <a:rPr lang="en-US" altLang="zh-CN" strike="sngStrike" dirty="0">
                <a:solidFill>
                  <a:srgbClr val="FF0000"/>
                </a:solidFill>
              </a:rPr>
              <a:t>Test mode can reliably force UE to transmit simultaneously with dual polarization for all UEs</a:t>
            </a:r>
          </a:p>
          <a:p>
            <a:pPr lvl="2"/>
            <a:r>
              <a:rPr lang="en-US" altLang="zh-CN" strike="sngStrike" dirty="0">
                <a:solidFill>
                  <a:srgbClr val="FF0000"/>
                </a:solidFill>
              </a:rPr>
              <a:t>How to address the concern on difference between test and field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altLang="zh-CN" dirty="0"/>
              <a:t>FFS on feasibility of power up command to trigger TX diversity</a:t>
            </a:r>
            <a:endParaRPr lang="en-US" dirty="0"/>
          </a:p>
          <a:p>
            <a:r>
              <a:rPr lang="en-US" dirty="0"/>
              <a:t>FFS on feasibility of 2-port CSI-RS method as an extra enhancement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671</Words>
  <Application>Microsoft Macintosh PowerPoint</Application>
  <PresentationFormat>Widescreen</PresentationFormat>
  <Paragraphs>62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等线</vt:lpstr>
      <vt:lpstr>等线 Light</vt:lpstr>
      <vt:lpstr>맑은 고딕</vt:lpstr>
      <vt:lpstr>ＭＳ Ｐゴシック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Toliy Ioffe</cp:lastModifiedBy>
  <cp:revision>195</cp:revision>
  <dcterms:created xsi:type="dcterms:W3CDTF">2018-11-12T22:28:56Z</dcterms:created>
  <dcterms:modified xsi:type="dcterms:W3CDTF">2020-08-26T12:49:38Z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