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1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80837" autoAdjust="0"/>
  </p:normalViewPr>
  <p:slideViewPr>
    <p:cSldViewPr snapToGrid="0">
      <p:cViewPr varScale="1">
        <p:scale>
          <a:sx n="54" d="100"/>
          <a:sy n="54" d="100"/>
        </p:scale>
        <p:origin x="135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Qualcomm: We do not see a conflict between core requirement and EIRP measurement procedure in terms of enabling polarization gain. The problem is of UE implementation. If companies used 2-3 dB polarization gain, the understanding is that the UE will configure itself to use multiple Tx chains. This is not a problem of procedure.</a:t>
            </a:r>
          </a:p>
          <a:p>
            <a:endParaRPr lang="en-US" dirty="0"/>
          </a:p>
          <a:p>
            <a:r>
              <a:rPr lang="en-US" dirty="0"/>
              <a:t>We are ok to continue study of techniques to enhance </a:t>
            </a:r>
            <a:r>
              <a:rPr lang="en-US"/>
              <a:t>EIRP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E7E36-109B-4899-AA5A-8BC8899FFA4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83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R4-201</a:t>
            </a:r>
            <a:r>
              <a:rPr lang="en-US" altLang="zh-CN" b="1" dirty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/>
              <a:t>13</a:t>
            </a:r>
            <a:r>
              <a:rPr lang="en-US" b="1" dirty="0"/>
              <a:t>.1.2</a:t>
            </a:r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EIRP measurement enhancement</a:t>
            </a:r>
          </a:p>
          <a:p>
            <a:pPr lvl="1"/>
            <a:r>
              <a:rPr lang="en-US" dirty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precluded</a:t>
            </a:r>
          </a:p>
          <a:p>
            <a:pPr lvl="1"/>
            <a:r>
              <a:rPr lang="en-US" dirty="0"/>
              <a:t>Method identified in the informal email discussion and offline conference call meeting [2]</a:t>
            </a:r>
          </a:p>
          <a:p>
            <a:pPr lvl="2"/>
            <a:r>
              <a:rPr lang="en-US" dirty="0"/>
              <a:t>Method based on TPMI</a:t>
            </a:r>
          </a:p>
          <a:p>
            <a:pPr lvl="1"/>
            <a:r>
              <a:rPr lang="en-US" dirty="0"/>
              <a:t>New method proposed in RAN4#96e meeting [3]</a:t>
            </a:r>
          </a:p>
          <a:p>
            <a:pPr lvl="2"/>
            <a:r>
              <a:rPr lang="en-US" dirty="0"/>
              <a:t>Method by using power up command to trigger TX diversity</a:t>
            </a:r>
          </a:p>
          <a:p>
            <a:r>
              <a:rPr lang="en-US" altLang="zh-CN" dirty="0"/>
              <a:t>Enhancement on demodulation of UL by test equipment (e.g. </a:t>
            </a:r>
            <a:r>
              <a:rPr lang="en-US" dirty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 fontScale="92500" lnSpcReduction="20000"/>
          </a:bodyPr>
          <a:lstStyle/>
          <a:p>
            <a:r>
              <a:rPr lang="en-US" strike="sngStrike" dirty="0"/>
              <a:t>RAN4 identifies that there is conflict between the core requirement and EIRP measurement procedure in terms of </a:t>
            </a:r>
            <a:r>
              <a:rPr lang="en-US" altLang="zh-CN" strike="sngStrike" dirty="0"/>
              <a:t>enabling </a:t>
            </a:r>
            <a:r>
              <a:rPr lang="en-US" strike="sngStrike" dirty="0"/>
              <a:t>polarization gain, which is to be addressed by EIRP measurement enhancement </a:t>
            </a:r>
          </a:p>
          <a:p>
            <a:r>
              <a:rPr lang="en-US" dirty="0"/>
              <a:t>Focus on following techniques to enhance EIRP measurement:</a:t>
            </a:r>
          </a:p>
          <a:p>
            <a:pPr lvl="1"/>
            <a:r>
              <a:rPr lang="en-US" dirty="0"/>
              <a:t>Option 1: TPMI side condition method</a:t>
            </a:r>
          </a:p>
          <a:p>
            <a:pPr lvl="2"/>
            <a:r>
              <a:rPr lang="en-US" dirty="0"/>
              <a:t>Find solution on how to handle Rel-15 UE and Rel-16 UE which do not support [1,1]</a:t>
            </a:r>
            <a:r>
              <a:rPr lang="en-US" baseline="30000" dirty="0"/>
              <a:t>T</a:t>
            </a:r>
            <a:r>
              <a:rPr lang="en-US" dirty="0"/>
              <a:t> TPMI</a:t>
            </a:r>
          </a:p>
          <a:p>
            <a:pPr lvl="2"/>
            <a:r>
              <a:rPr lang="en-US" dirty="0"/>
              <a:t>TPMI method is in current SID scope as “other approach”, it is agreed to add it into SID scope explicitly in Sep. RAN plenary</a:t>
            </a:r>
          </a:p>
          <a:p>
            <a:pPr lvl="1"/>
            <a:r>
              <a:rPr lang="en-US" dirty="0"/>
              <a:t>Option 2: DL polarization scan method</a:t>
            </a:r>
          </a:p>
          <a:p>
            <a:pPr lvl="2"/>
            <a:r>
              <a:rPr lang="en-US" dirty="0"/>
              <a:t>Further clarify whether it can reliably force UE to transmit simultaneously with dual polarization for all UEs</a:t>
            </a:r>
          </a:p>
          <a:p>
            <a:pPr lvl="2"/>
            <a:r>
              <a:rPr lang="en-US" dirty="0"/>
              <a:t>How to address the concern on test time and the concern on </a:t>
            </a:r>
            <a:r>
              <a:rPr lang="en-US" altLang="zh-CN" dirty="0"/>
              <a:t>difference between test and field</a:t>
            </a:r>
            <a:endParaRPr lang="en-US" dirty="0"/>
          </a:p>
          <a:p>
            <a:pPr lvl="1"/>
            <a:r>
              <a:rPr lang="en-US" dirty="0"/>
              <a:t>Option 3: test mode to trigger TX diversity</a:t>
            </a:r>
          </a:p>
          <a:p>
            <a:pPr lvl="2"/>
            <a:r>
              <a:rPr lang="en-US" altLang="zh-CN" dirty="0"/>
              <a:t>Test mode can reliably force UE to transmit simultaneously with dual polarization for all UEs</a:t>
            </a:r>
          </a:p>
          <a:p>
            <a:pPr lvl="2"/>
            <a:r>
              <a:rPr lang="en-US" altLang="zh-CN" dirty="0"/>
              <a:t>How to address the concern on difference between test and field</a:t>
            </a:r>
            <a:endParaRPr lang="en-US" dirty="0"/>
          </a:p>
          <a:p>
            <a:r>
              <a:rPr lang="en-US" altLang="zh-CN" dirty="0"/>
              <a:t>FFS on feasibility of power up command to trigger TX diversity</a:t>
            </a:r>
            <a:endParaRPr lang="en-US" dirty="0"/>
          </a:p>
          <a:p>
            <a:r>
              <a:rPr lang="en-US" dirty="0"/>
              <a:t>FFS on feasibility of 2-port CSI-RS method as an extra enhancement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33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/>
              <a:t>WF on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/>
          </a:p>
          <a:p>
            <a:pPr lvl="1"/>
            <a:r>
              <a:rPr lang="en-US" dirty="0"/>
              <a:t>The dual polarization coherent receiver topology is taken as a starting point</a:t>
            </a:r>
          </a:p>
          <a:p>
            <a:pPr lvl="1"/>
            <a:r>
              <a:rPr lang="en-US" dirty="0"/>
              <a:t>Companies are encouraged to contribute in future meetings with test setup descriptions, impact on test time, preliminary MU, and the method’s feasibility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Moderator(Apple)</a:t>
                      </a:r>
                      <a:endParaRPr lang="ko-KR" altLang="en-US" sz="2400" dirty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652</Words>
  <Application>Microsoft Office PowerPoint</Application>
  <PresentationFormat>Widescreen</PresentationFormat>
  <Paragraphs>61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Qualcomm</cp:lastModifiedBy>
  <cp:revision>194</cp:revision>
  <dcterms:created xsi:type="dcterms:W3CDTF">2018-11-12T22:28:56Z</dcterms:created>
  <dcterms:modified xsi:type="dcterms:W3CDTF">2020-08-26T04:24:10Z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