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71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R4-201</a:t>
            </a:r>
            <a:r>
              <a:rPr lang="en-US" altLang="zh-CN" b="1" dirty="0" smtClean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 smtClean="0"/>
              <a:t>13</a:t>
            </a:r>
            <a:r>
              <a:rPr lang="en-US" b="1" dirty="0" smtClean="0"/>
              <a:t>.1.2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EIRP measurement enhancement</a:t>
            </a:r>
          </a:p>
          <a:p>
            <a:pPr lvl="1"/>
            <a:r>
              <a:rPr lang="en-US" dirty="0" smtClean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</a:t>
            </a:r>
            <a:r>
              <a:rPr lang="en-US" dirty="0" smtClean="0"/>
              <a:t>precluded</a:t>
            </a:r>
          </a:p>
          <a:p>
            <a:pPr lvl="1"/>
            <a:r>
              <a:rPr lang="en-US" dirty="0" smtClean="0"/>
              <a:t>Method identified in the informal email discussion and offline conference call meeting [2]</a:t>
            </a:r>
          </a:p>
          <a:p>
            <a:pPr lvl="2"/>
            <a:r>
              <a:rPr lang="en-US" dirty="0" smtClean="0"/>
              <a:t>Method based on TPMI</a:t>
            </a:r>
          </a:p>
          <a:p>
            <a:pPr lvl="1"/>
            <a:r>
              <a:rPr lang="en-US" dirty="0" smtClean="0"/>
              <a:t>New method proposed in RAN4#96e meeting [3]</a:t>
            </a:r>
          </a:p>
          <a:p>
            <a:pPr lvl="2"/>
            <a:r>
              <a:rPr lang="en-US" dirty="0" smtClean="0"/>
              <a:t>Method by using power </a:t>
            </a:r>
            <a:r>
              <a:rPr lang="en-US" dirty="0"/>
              <a:t>up command to trigger TX diversity</a:t>
            </a:r>
          </a:p>
          <a:p>
            <a:r>
              <a:rPr lang="en-US" altLang="zh-CN" dirty="0" smtClean="0"/>
              <a:t>Enhancement on demodulation </a:t>
            </a:r>
            <a:r>
              <a:rPr lang="en-US" altLang="zh-CN" dirty="0"/>
              <a:t>of UL by test </a:t>
            </a:r>
            <a:r>
              <a:rPr lang="en-US" altLang="zh-CN" dirty="0" smtClean="0"/>
              <a:t>equipment (e.g. </a:t>
            </a:r>
            <a:r>
              <a:rPr lang="en-US" dirty="0" smtClean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</a:t>
            </a:r>
            <a:r>
              <a:rPr lang="en-US" dirty="0" smtClean="0"/>
              <a:t>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</a:t>
            </a:r>
            <a:r>
              <a:rPr lang="en-US" altLang="zh-CN" dirty="0" smtClean="0"/>
              <a:t>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RAN4 identifies that there is conflict between the core requirement and EIRP measurement procedure in terms of </a:t>
            </a:r>
            <a:r>
              <a:rPr lang="en-US" altLang="zh-CN" dirty="0" smtClean="0"/>
              <a:t>enabling </a:t>
            </a:r>
            <a:r>
              <a:rPr lang="en-US" dirty="0" smtClean="0"/>
              <a:t>polarization gain, which is to be addressed by EIRP measurement enhancement </a:t>
            </a:r>
          </a:p>
          <a:p>
            <a:r>
              <a:rPr lang="en-US" dirty="0" smtClean="0"/>
              <a:t>Focus on following techniques to enhance EIRP measurement:</a:t>
            </a:r>
          </a:p>
          <a:p>
            <a:pPr lvl="1"/>
            <a:r>
              <a:rPr lang="en-US" dirty="0" smtClean="0"/>
              <a:t>Option 1: TPMI side condition method</a:t>
            </a:r>
          </a:p>
          <a:p>
            <a:pPr lvl="2"/>
            <a:r>
              <a:rPr lang="en-US" dirty="0" smtClean="0"/>
              <a:t>Find solution on how to handle Rel-15 UE and Rel-16 UE which do not support [1,1]</a:t>
            </a:r>
            <a:r>
              <a:rPr lang="en-US" baseline="30000" dirty="0" smtClean="0"/>
              <a:t>T</a:t>
            </a:r>
            <a:r>
              <a:rPr lang="en-US" dirty="0" smtClean="0"/>
              <a:t> TPMI</a:t>
            </a:r>
          </a:p>
          <a:p>
            <a:pPr lvl="2"/>
            <a:r>
              <a:rPr lang="en-US" dirty="0" smtClean="0"/>
              <a:t>TPMI method is in current SID scope as “other approach”, it is agreed to add it into SID scope explicitly in Sep. RAN plenary</a:t>
            </a:r>
          </a:p>
          <a:p>
            <a:pPr lvl="1"/>
            <a:r>
              <a:rPr lang="en-US" dirty="0" smtClean="0"/>
              <a:t>Option 2: DL polarization scan method</a:t>
            </a:r>
          </a:p>
          <a:p>
            <a:pPr lvl="2"/>
            <a:r>
              <a:rPr lang="en-US" dirty="0" smtClean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 smtClean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 smtClean="0"/>
          </a:p>
          <a:p>
            <a:pPr lvl="1"/>
            <a:r>
              <a:rPr lang="en-US" dirty="0" smtClean="0"/>
              <a:t>Option 3: test mode to trigger TX diversity</a:t>
            </a:r>
          </a:p>
          <a:p>
            <a:pPr lvl="2"/>
            <a:r>
              <a:rPr lang="en-US" altLang="zh-CN" dirty="0" smtClean="0"/>
              <a:t>Test mode </a:t>
            </a:r>
            <a:r>
              <a:rPr lang="en-US" altLang="zh-CN" dirty="0"/>
              <a:t>can reliably force UE to transmit simultaneously with dual polarization for all </a:t>
            </a:r>
            <a:r>
              <a:rPr lang="en-US" altLang="zh-CN" dirty="0" smtClean="0"/>
              <a:t>UEs</a:t>
            </a:r>
          </a:p>
          <a:p>
            <a:pPr lvl="2"/>
            <a:r>
              <a:rPr lang="en-US" altLang="zh-CN" dirty="0" smtClean="0"/>
              <a:t>How to address the concern on difference between test and field</a:t>
            </a:r>
            <a:endParaRPr lang="en-US" dirty="0" smtClean="0"/>
          </a:p>
          <a:p>
            <a:r>
              <a:rPr lang="en-US" altLang="zh-CN" dirty="0" smtClean="0"/>
              <a:t>FFS on feasibility of power up command to trigger TX diversity</a:t>
            </a:r>
            <a:endParaRPr lang="en-US" dirty="0" smtClean="0"/>
          </a:p>
          <a:p>
            <a:r>
              <a:rPr lang="en-US" dirty="0" smtClean="0"/>
              <a:t>FFS on feasibility of 2-port CSI-RS method as an extra enhancement</a:t>
            </a:r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 smtClean="0"/>
              <a:t>WF on UL demodulation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dual polarization coherent receiver topology is taken as a starting </a:t>
            </a:r>
            <a:r>
              <a:rPr lang="en-US" dirty="0" smtClean="0"/>
              <a:t>point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ompanies </a:t>
            </a:r>
            <a:r>
              <a:rPr lang="en-US" dirty="0"/>
              <a:t>are encouraged to </a:t>
            </a:r>
            <a:r>
              <a:rPr lang="en-US" dirty="0" smtClean="0"/>
              <a:t>contribute </a:t>
            </a:r>
            <a:r>
              <a:rPr lang="en-US" dirty="0"/>
              <a:t>in </a:t>
            </a:r>
            <a:r>
              <a:rPr lang="en-US" dirty="0" smtClean="0"/>
              <a:t>future meetings </a:t>
            </a:r>
            <a:r>
              <a:rPr lang="en-US" dirty="0"/>
              <a:t>with test setup descriptions, impact on test time, preliminary MU, and the method’s </a:t>
            </a:r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xmlns="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xmlns="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xmlns="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xmlns="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 smtClean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Moderator(Apple)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553</Words>
  <Application>Microsoft Office PowerPoint</Application>
  <PresentationFormat>宽屏</PresentationFormat>
  <Paragraphs>57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맑은 고딕</vt:lpstr>
      <vt:lpstr>ＭＳ Ｐゴシック</vt:lpstr>
      <vt:lpstr>等线</vt:lpstr>
      <vt:lpstr>等线 Light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Bozhi Li/RF Performance Standard Research Lab /SRC-Beijing/Staff Engineer/Samsung Electronics</cp:lastModifiedBy>
  <cp:revision>193</cp:revision>
  <dcterms:created xsi:type="dcterms:W3CDTF">2018-11-12T22:28:56Z</dcterms:created>
  <dcterms:modified xsi:type="dcterms:W3CDTF">2020-08-26T02:16:33Z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