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6"/>
  </p:notesMasterIdLst>
  <p:sldIdLst>
    <p:sldId id="280" r:id="rId2"/>
    <p:sldId id="282" r:id="rId3"/>
    <p:sldId id="285" r:id="rId4"/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4" autoAdjust="0"/>
    <p:restoredTop sz="90157" autoAdjust="0"/>
  </p:normalViewPr>
  <p:slideViewPr>
    <p:cSldViewPr snapToGrid="0">
      <p:cViewPr varScale="1">
        <p:scale>
          <a:sx n="84" d="100"/>
          <a:sy n="84" d="100"/>
        </p:scale>
        <p:origin x="-64" y="-3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ran/WG4_Radio/TSGR4_96_e/Docs/R4-2010802.zip" TargetMode="External"/><Relationship Id="rId2" Type="http://schemas.openxmlformats.org/officeDocument/2006/relationships/hyperlink" Target="http://www.3gpp.org/ftp/tsg_ran/WG4_Radio/TSGR4_96_e/Docs/R4-2009962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000" dirty="0"/>
              <a:t>WF on the inter-band CA within FR2 objective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Anritsu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37103" y="218661"/>
            <a:ext cx="2019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R4-201</a:t>
            </a:r>
            <a:r>
              <a:rPr lang="en-US" altLang="ja-JP" sz="2800" b="1" dirty="0" smtClean="0"/>
              <a:t>271</a:t>
            </a:r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2" y="180688"/>
            <a:ext cx="5552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Meeting #</a:t>
            </a:r>
            <a:r>
              <a:rPr lang="en-US" b="1" dirty="0" smtClean="0"/>
              <a:t>96-e</a:t>
            </a:r>
            <a:endParaRPr lang="en-US" b="1" dirty="0"/>
          </a:p>
          <a:p>
            <a:r>
              <a:rPr lang="en-US" b="1" dirty="0"/>
              <a:t>Online, </a:t>
            </a:r>
            <a:r>
              <a:rPr lang="en-US" altLang="ja-JP" b="1" dirty="0" smtClean="0"/>
              <a:t>17</a:t>
            </a:r>
            <a:r>
              <a:rPr lang="en-US" altLang="ja-JP" b="1" baseline="30000" dirty="0" smtClean="0"/>
              <a:t>th</a:t>
            </a:r>
            <a:r>
              <a:rPr lang="en-US" altLang="ja-JP" b="1" dirty="0" smtClean="0"/>
              <a:t> – 28</a:t>
            </a:r>
            <a:r>
              <a:rPr lang="en-US" altLang="ja-JP" b="1" baseline="30000" dirty="0" smtClean="0"/>
              <a:t>th</a:t>
            </a:r>
            <a:r>
              <a:rPr lang="en-US" altLang="ja-JP" b="1" dirty="0" smtClean="0"/>
              <a:t> Aug </a:t>
            </a:r>
            <a:r>
              <a:rPr lang="en-US" altLang="ja-JP" b="1" dirty="0"/>
              <a:t>2020</a:t>
            </a:r>
            <a:endParaRPr lang="en-US" dirty="0"/>
          </a:p>
          <a:p>
            <a:r>
              <a:rPr lang="en-US" b="1" dirty="0"/>
              <a:t>Agenda: </a:t>
            </a:r>
            <a:r>
              <a:rPr lang="en-US" altLang="ja-JP" b="1" dirty="0" smtClean="0"/>
              <a:t>13.1.3</a:t>
            </a:r>
            <a:endParaRPr lang="en-US" b="1" dirty="0"/>
          </a:p>
          <a:p>
            <a:r>
              <a:rPr lang="en-US" b="1" dirty="0"/>
              <a:t>E-mail title: </a:t>
            </a:r>
            <a:r>
              <a:rPr lang="en-US" altLang="ja-JP" b="1" dirty="0"/>
              <a:t>[</a:t>
            </a:r>
            <a:r>
              <a:rPr lang="en-US" altLang="ja-JP" b="1" dirty="0" smtClean="0"/>
              <a:t>96e</a:t>
            </a:r>
            <a:r>
              <a:rPr lang="en-US" altLang="ja-JP" b="1" dirty="0" smtClean="0"/>
              <a:t>][330</a:t>
            </a:r>
            <a:r>
              <a:rPr lang="en-US" altLang="ja-JP" b="1" dirty="0"/>
              <a:t>] FR2_enhTestMethods</a:t>
            </a:r>
            <a:endParaRPr lang="en-US" b="1" dirty="0"/>
          </a:p>
          <a:p>
            <a:r>
              <a:rPr lang="en-US" altLang="ja-JP" b="1" dirty="0"/>
              <a:t>Sub-topic: </a:t>
            </a:r>
            <a:r>
              <a:rPr lang="en-US" altLang="ja-JP" b="1" dirty="0" smtClean="0"/>
              <a:t>3-1</a:t>
            </a:r>
            <a:endParaRPr lang="en-US" b="1" dirty="0"/>
          </a:p>
          <a:p>
            <a:r>
              <a:rPr lang="en-US" b="1" dirty="0"/>
              <a:t>WI: </a:t>
            </a:r>
            <a:r>
              <a:rPr lang="en-US" b="1" dirty="0"/>
              <a:t>FR2_enhTestMethods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altLang="ja-JP" sz="3600" b="1" dirty="0"/>
              <a:t>Outcome of the 1st round discussion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441" y="4768482"/>
            <a:ext cx="10515600" cy="170033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altLang="ja-JP" sz="2400" dirty="0" smtClean="0"/>
              <a:t>Two contributions on the test methodology for DL inter-band CA in FR2 were submitted and a necessity of the offset feed antennas for FR2 test system were discussed in the 1st round.</a:t>
            </a:r>
          </a:p>
          <a:p>
            <a:pPr marL="0" indent="0">
              <a:buNone/>
            </a:pPr>
            <a:r>
              <a:rPr lang="en-US" altLang="ja-JP" sz="2400" dirty="0"/>
              <a:t>4 companies out of 5 were supportive to the further study </a:t>
            </a:r>
            <a:r>
              <a:rPr lang="en-US" altLang="ja-JP" sz="2400" dirty="0" smtClean="0"/>
              <a:t>of the influence by the offset antenna to </a:t>
            </a:r>
            <a:r>
              <a:rPr lang="en-US" altLang="ja-JP" sz="2400" dirty="0"/>
              <a:t>determine </a:t>
            </a:r>
            <a:r>
              <a:rPr lang="en-US" altLang="ja-JP" sz="2400" dirty="0" smtClean="0"/>
              <a:t>a </a:t>
            </a:r>
            <a:r>
              <a:rPr lang="en-US" altLang="ja-JP" sz="2400" dirty="0"/>
              <a:t>feasibility </a:t>
            </a:r>
            <a:r>
              <a:rPr lang="en-US" altLang="ja-JP" sz="2400" dirty="0" smtClean="0"/>
              <a:t>of this test method.</a:t>
            </a:r>
            <a:endParaRPr lang="en-US" altLang="ja-JP" sz="2400" dirty="0"/>
          </a:p>
          <a:p>
            <a:pPr marL="0" lvl="0" indent="0">
              <a:buNone/>
            </a:pPr>
            <a:endParaRPr lang="en-US" altLang="ja-JP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889920"/>
              </p:ext>
            </p:extLst>
          </p:nvPr>
        </p:nvGraphicFramePr>
        <p:xfrm>
          <a:off x="937304" y="998226"/>
          <a:ext cx="10201751" cy="3622216"/>
        </p:xfrm>
        <a:graphic>
          <a:graphicData uri="http://schemas.openxmlformats.org/drawingml/2006/table">
            <a:tbl>
              <a:tblPr firstRow="1" firstCol="1" bandRow="1"/>
              <a:tblGrid>
                <a:gridCol w="1718123"/>
                <a:gridCol w="1508389"/>
                <a:gridCol w="6975239"/>
              </a:tblGrid>
              <a:tr h="482776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游明朝"/>
                        </a:rPr>
                        <a:t>T-doc number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游明朝"/>
                        </a:rPr>
                        <a:t>Company</a:t>
                      </a:r>
                      <a:endParaRPr lang="ja-JP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游明朝"/>
                        </a:rPr>
                        <a:t>Proposals / Observations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702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游明朝"/>
                          <a:hlinkClick r:id="rId2"/>
                        </a:rPr>
                        <a:t>R4-2009962</a:t>
                      </a:r>
                      <a:endParaRPr lang="ja-JP" sz="140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Apple Inc.</a:t>
                      </a:r>
                      <a:endParaRPr lang="ja-JP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Views on test methodology for inter-band CA within FR2</a:t>
                      </a:r>
                      <a:endParaRPr lang="ja-JP" sz="140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Proposal 1: Further study is needed to determine whether non-colocated test antennas for DL inter-band CA verification is feasible from the perspective of ∆PSD at the UE after spatial filtering.</a:t>
                      </a:r>
                      <a:endParaRPr lang="ja-JP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223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游明朝"/>
                          <a:hlinkClick r:id="rId3"/>
                        </a:rPr>
                        <a:t>R4-2010802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Rohde &amp; Schwarz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Discussion on open issues of inter-band CA testability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Observation 1: Providing DL signals from the same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AoA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 inter-band CA in FR2 with 2 bands is feasible for the Rel-16 frequency bands, without exceeding the MU for single carrier/intra-band CA.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Observation []: Imbalance can be larger for a single antenna test system, than estimated in [7].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Proposal 1: RAN4 agrees that the testing of Rel-16 inter-band CA using a single antenna from 1AoA is feasible.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Proposal 2: RAN4 discusses above questions to clarify the testing implications for inter-band CA with power imbalance.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sz="3600" b="1" dirty="0"/>
              <a:t>Way </a:t>
            </a:r>
            <a:r>
              <a:rPr lang="en-US" sz="3600" b="1" dirty="0" smtClean="0"/>
              <a:t>forward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2107"/>
            <a:ext cx="10777151" cy="506485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- Further </a:t>
            </a:r>
            <a:r>
              <a:rPr lang="en-US" sz="2400" dirty="0"/>
              <a:t>study is needed to determine whether </a:t>
            </a:r>
            <a:r>
              <a:rPr lang="en-US" sz="2400" dirty="0" smtClean="0"/>
              <a:t>non co-located </a:t>
            </a:r>
            <a:r>
              <a:rPr lang="en-US" sz="2400" dirty="0"/>
              <a:t>test antennas for </a:t>
            </a:r>
            <a:r>
              <a:rPr lang="en-US" sz="2400" dirty="0" smtClean="0"/>
              <a:t>FR2 DL </a:t>
            </a:r>
            <a:r>
              <a:rPr lang="en-US" sz="2400" dirty="0"/>
              <a:t>inter-band CA verification is feasible from the perspective of ∆PSD at the UE after spatial filtering.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Companies are encouraged to bring analysis of influences to the UE by the offset antenna method especially with the independent beam management (IBM) UE which supports 28GHz + 39 GHz ranges. </a:t>
            </a:r>
          </a:p>
          <a:p>
            <a:pPr marL="0" lvl="0" indent="0">
              <a:buNone/>
            </a:pPr>
            <a:r>
              <a:rPr lang="en-US" sz="2400" dirty="0" smtClean="0"/>
              <a:t>Other conditions such as common beam management, CA combination of </a:t>
            </a:r>
            <a:r>
              <a:rPr lang="en-US" altLang="ja-JP" sz="2400" dirty="0" smtClean="0"/>
              <a:t>28GHz </a:t>
            </a:r>
            <a:r>
              <a:rPr lang="en-US" altLang="ja-JP" sz="2400" dirty="0"/>
              <a:t>+ </a:t>
            </a:r>
            <a:r>
              <a:rPr lang="en-US" altLang="ja-JP" sz="2400" dirty="0" smtClean="0"/>
              <a:t>28GHz or </a:t>
            </a:r>
            <a:r>
              <a:rPr lang="en-US" altLang="ja-JP" sz="2400" dirty="0"/>
              <a:t>39GHz + 39GHz </a:t>
            </a:r>
            <a:r>
              <a:rPr lang="en-US" altLang="ja-JP" sz="2400" dirty="0" smtClean="0"/>
              <a:t>are not precluded. </a:t>
            </a:r>
            <a:endParaRPr lang="en-US" sz="2400" dirty="0" smtClean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-  </a:t>
            </a:r>
            <a:r>
              <a:rPr lang="en-US" altLang="ja-JP" sz="2400" dirty="0"/>
              <a:t>Whether the offset feed antenna method is necessary to address band n262 testability is FFS.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5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sz="3600" b="1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2107"/>
            <a:ext cx="10777151" cy="5064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/>
              <a:t>[1] </a:t>
            </a:r>
            <a:r>
              <a:rPr lang="en-US" altLang="ja-JP" sz="2000" dirty="0" smtClean="0"/>
              <a:t>R4-2012561, “</a:t>
            </a:r>
            <a:r>
              <a:rPr lang="en-US" altLang="ja-JP" sz="2000" dirty="0"/>
              <a:t>Email discussion summary for [96e][330] FR2_enhTestMethods</a:t>
            </a:r>
            <a:r>
              <a:rPr lang="en-US" altLang="ja-JP" sz="2000" dirty="0" smtClean="0"/>
              <a:t>”, Moderator (Apple Inc.), RAN4 #96-e, Online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[2</a:t>
            </a:r>
            <a:r>
              <a:rPr lang="en-US" altLang="ja-JP" sz="2000" dirty="0" smtClean="0"/>
              <a:t>] R4-2009962</a:t>
            </a:r>
            <a:r>
              <a:rPr lang="en-US" altLang="ja-JP" sz="2000" dirty="0"/>
              <a:t>, “Views on test methodology for inter-band CA within FR2”, </a:t>
            </a:r>
            <a:r>
              <a:rPr lang="en-US" altLang="ja-JP" sz="2000" dirty="0" smtClean="0"/>
              <a:t>Apple Inc</a:t>
            </a:r>
            <a:r>
              <a:rPr lang="en-US" altLang="ja-JP" sz="2000" dirty="0"/>
              <a:t>., RAN4 #96-e, </a:t>
            </a:r>
            <a:r>
              <a:rPr lang="en-US" altLang="ja-JP" sz="2000" dirty="0" smtClean="0"/>
              <a:t>Online</a:t>
            </a:r>
          </a:p>
          <a:p>
            <a:pPr marL="0" indent="0">
              <a:buNone/>
            </a:pPr>
            <a:r>
              <a:rPr lang="en-US" altLang="ja-JP" sz="2000" dirty="0" smtClean="0"/>
              <a:t>[3] R4-2010802</a:t>
            </a:r>
            <a:r>
              <a:rPr lang="en-US" altLang="ja-JP" sz="2000" dirty="0"/>
              <a:t>, “Discussion on open issues of inter-band CA testability”, </a:t>
            </a:r>
            <a:r>
              <a:rPr lang="en-US" altLang="ja-JP" sz="2000" dirty="0" smtClean="0"/>
              <a:t>Rohde &amp; Schwarz, </a:t>
            </a:r>
            <a:r>
              <a:rPr lang="en-US" altLang="ja-JP" sz="2000" dirty="0"/>
              <a:t>RAN4 #96-e, </a:t>
            </a:r>
            <a:r>
              <a:rPr lang="en-US" altLang="ja-JP" sz="2000" dirty="0" smtClean="0"/>
              <a:t>Online</a:t>
            </a:r>
          </a:p>
          <a:p>
            <a:pPr marL="0" indent="0">
              <a:buNone/>
            </a:pPr>
            <a:r>
              <a:rPr lang="en-US" altLang="ja-JP" sz="2000" dirty="0" smtClean="0"/>
              <a:t>[</a:t>
            </a:r>
            <a:r>
              <a:rPr lang="en-US" altLang="ja-JP" sz="2000" dirty="0"/>
              <a:t>4] R4-2000445, “Consideration on capability of multi signal transmission from single </a:t>
            </a:r>
            <a:r>
              <a:rPr lang="en-US" altLang="ja-JP" sz="2000" dirty="0" err="1"/>
              <a:t>AoA</a:t>
            </a:r>
            <a:r>
              <a:rPr lang="en-US" altLang="ja-JP" sz="2000" dirty="0"/>
              <a:t> in FR2 OTA test system</a:t>
            </a:r>
            <a:r>
              <a:rPr lang="en-US" altLang="ja-JP" sz="2000" dirty="0" smtClean="0"/>
              <a:t>”, Anritsu, RAN4 #94-e, Online</a:t>
            </a:r>
          </a:p>
          <a:p>
            <a:pPr marL="0" indent="0">
              <a:buNone/>
            </a:pPr>
            <a:r>
              <a:rPr lang="en-US" altLang="ja-JP" sz="2000" dirty="0" smtClean="0"/>
              <a:t>[5] R4-2003332</a:t>
            </a:r>
            <a:r>
              <a:rPr lang="en-US" altLang="ja-JP" sz="2000" dirty="0"/>
              <a:t>, “Consideration on FR2 OTA test system with multi signal transmission”, </a:t>
            </a:r>
            <a:r>
              <a:rPr lang="en-US" altLang="ja-JP" sz="2000" dirty="0" smtClean="0"/>
              <a:t>Anritsu, RAN4 #94-e-bis, Online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3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3236</TotalTime>
  <Words>505</Words>
  <Application>Microsoft Office PowerPoint</Application>
  <PresentationFormat>ユーザー設定</PresentationFormat>
  <Paragraphs>42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Theme</vt:lpstr>
      <vt:lpstr>WF on the inter-band CA within FR2 objective</vt:lpstr>
      <vt:lpstr>Outcome of the 1st round discussion</vt:lpstr>
      <vt:lpstr>Way forward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Anritsu</dc:creator>
  <cp:lastModifiedBy>Anritsu</cp:lastModifiedBy>
  <cp:revision>689</cp:revision>
  <dcterms:created xsi:type="dcterms:W3CDTF">2017-05-16T04:27:47Z</dcterms:created>
  <dcterms:modified xsi:type="dcterms:W3CDTF">2020-08-24T12:21:07Z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</Properties>
</file>