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70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528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9230"/>
            <a:ext cx="5616575" cy="914400"/>
          </a:xfrm>
        </p:spPr>
        <p:txBody>
          <a:bodyPr/>
          <a:lstStyle/>
          <a:p>
            <a:pPr algn="l" eaLnBrk="1" hangingPunct="1"/>
            <a: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3GPP TSG-RAN WG4 Meeting # 96-e                                                           </a:t>
            </a:r>
            <a:b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</a:br>
            <a: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Electronic Meeting, 17  – 28 Aug, 2020</a:t>
            </a: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3823623"/>
            <a:ext cx="6400800" cy="792088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Nokia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447358" y="1980248"/>
            <a:ext cx="86407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GB" altLang="zh-CN" sz="4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WF for leftovers for </a:t>
            </a:r>
            <a:r>
              <a:rPr lang="en-GB" altLang="zh-CN" sz="4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band combination </a:t>
            </a:r>
            <a:r>
              <a:rPr lang="en-GB" altLang="zh-CN" sz="4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simplifications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6602730" y="554355"/>
            <a:ext cx="236029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ea typeface="Arial Unicode MS" panose="020B0604020202020204" pitchFamily="50" charset="-128"/>
                <a:cs typeface="Arial" panose="020B0604020202020204" pitchFamily="34" charset="0"/>
              </a:rPr>
              <a:t>        R4-2011835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57200" y="1016000"/>
            <a:ext cx="8418195" cy="4510405"/>
          </a:xfrm>
        </p:spPr>
        <p:txBody>
          <a:bodyPr>
            <a:normAutofit/>
          </a:bodyPr>
          <a:lstStyle/>
          <a:p>
            <a:pPr>
              <a:buFont typeface="Wingdings" panose="05000000000000000000" charset="0"/>
              <a:buChar char="l"/>
            </a:pPr>
            <a:r>
              <a:rPr lang="en-US" alt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Specification split</a:t>
            </a:r>
          </a:p>
          <a:p>
            <a:pPr lvl="1">
              <a:buFont typeface="Wingdings" panose="05000000000000000000" charset="0"/>
              <a:buChar char="Ø"/>
            </a:pPr>
            <a:r>
              <a:rPr lang="en-GB" alt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introduction of Excel tables into Rel17 specifications is not agreed in RAN4#97e, decide if RAN4 splits each of 38.101-1/2/3 from Rel17.</a:t>
            </a:r>
          </a:p>
          <a:p>
            <a:pPr lvl="1">
              <a:buFont typeface="Wingdings" panose="05000000000000000000" charset="0"/>
              <a:buChar char="Ø"/>
            </a:pPr>
            <a:r>
              <a:rPr lang="en-US" alt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split each of 38.101-1/2/3 is decided in RAN4#97e.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66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Wingdings</vt:lpstr>
      <vt:lpstr>Office 主题</vt:lpstr>
      <vt:lpstr>3GPP TSG-RAN WG4 Meeting # 96-e                                                            Electronic Meeting, 17  – 28 Aug, 2020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Umeda, Hiromasa (Nokia - JP/Tokyo)</cp:lastModifiedBy>
  <cp:revision>420</cp:revision>
  <dcterms:created xsi:type="dcterms:W3CDTF">2016-01-12T08:39:00Z</dcterms:created>
  <dcterms:modified xsi:type="dcterms:W3CDTF">2020-08-27T00:14:19Z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(3)r3aNPjZe4jmkWxUb1vFPvc170njxeQdE/H5xMBPGFlATqP1Xd55vg9wg1n4K0BF58E2LkhFJ
UyGjdfGDc4O9QEgOS0PJQGi31RJiSA3W2fvxr5B1X4F67LN34Y71iD9yxj2tgPQTunH52W15
tbzq7urefgxdMtKyh3oDWLTrsVdfPAN3t1UO2F3PiJb3jTKaaWR0R319t4wwHqTkd9n9tzSj
1YWH0hgFYCEJfqxajU</vt:lpwstr>
  </property>
  <property fmtid="{D5CDD505-2E9C-101B-9397-08002B2CF9AE}" pid="3" name="_2015_ms_pID_7253431">
    <vt:lpwstr>3Hw727yxzW9j8sbNic+hqEBQiNW/eRaGkActKubG6ILjS6Ar39Rs4k
3eXS+wuxsToT2pgtqe238zmkq9DUOx1swkp9YrhyH7HdX8xTCv9NPJNwfU49T3C1YNcnjwom
iPoq7zpPcBen8D4VZtb63ao7PlbaVq5/SEWTh+IMDENrM9ihkX34MtqhJ1vxuCjNhQxc/XHz
qezg9f5FbRrZPZLOGM7ZoAk7H1MbXuuqwz2P</vt:lpwstr>
  </property>
  <property fmtid="{D5CDD505-2E9C-101B-9397-08002B2CF9AE}" pid="4" name="_2015_ms_pID_7253432">
    <vt:lpwstr>vTY6wON9+qgsyRaJrV5E7HMGnuoMRzbgRvkF
RPVVj5CwztGHKUVMGh1okoBwV2nrB7B8rcu5f9BaGrPO5KbOFDM=</vt:lpwstr>
  </property>
  <property fmtid="{D5CDD505-2E9C-101B-9397-08002B2CF9AE}" pid="5" name="ContentTypeId">
    <vt:lpwstr>0x01010057487C7AB0FA344C95D548FCA1A0E6B1</vt:lpwstr>
  </property>
  <property fmtid="{D5CDD505-2E9C-101B-9397-08002B2CF9AE}" pid="6" name="KSOProductBuildVer">
    <vt:lpwstr>2052-10.8.2.7027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1587716088</vt:lpwstr>
  </property>
</Properties>
</file>