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5"/>
  </p:sldMasterIdLst>
  <p:notesMasterIdLst>
    <p:notesMasterId r:id="rId15"/>
  </p:notesMasterIdLst>
  <p:sldIdLst>
    <p:sldId id="256" r:id="rId6"/>
    <p:sldId id="471" r:id="rId7"/>
    <p:sldId id="481" r:id="rId8"/>
    <p:sldId id="480" r:id="rId9"/>
    <p:sldId id="477" r:id="rId10"/>
    <p:sldId id="467" r:id="rId11"/>
    <p:sldId id="468" r:id="rId12"/>
    <p:sldId id="469" r:id="rId13"/>
    <p:sldId id="472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8482357-5808-4E16-B247-D367922BC2BB}" v="1" dt="2020-06-02T08:58:07.1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546" autoAdjust="0"/>
    <p:restoredTop sz="89783" autoAdjust="0"/>
  </p:normalViewPr>
  <p:slideViewPr>
    <p:cSldViewPr>
      <p:cViewPr varScale="1">
        <p:scale>
          <a:sx n="113" d="100"/>
          <a:sy n="113" d="100"/>
        </p:scale>
        <p:origin x="171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utilin, Artyom" userId="7f21f05e-5807-418a-ada3-f49cd94f7737" providerId="ADAL" clId="{786D00D3-0A0E-4F6F-AAA4-372BB970BE5D}"/>
    <pc:docChg chg="undo redo modSld">
      <pc:chgData name="Putilin, Artyom" userId="7f21f05e-5807-418a-ada3-f49cd94f7737" providerId="ADAL" clId="{786D00D3-0A0E-4F6F-AAA4-372BB970BE5D}" dt="2020-06-02T09:06:01.120" v="46" actId="20577"/>
      <pc:docMkLst>
        <pc:docMk/>
      </pc:docMkLst>
      <pc:sldChg chg="addSp modSp">
        <pc:chgData name="Putilin, Artyom" userId="7f21f05e-5807-418a-ada3-f49cd94f7737" providerId="ADAL" clId="{786D00D3-0A0E-4F6F-AAA4-372BB970BE5D}" dt="2020-06-02T08:57:23.869" v="6" actId="400"/>
        <pc:sldMkLst>
          <pc:docMk/>
          <pc:sldMk cId="3799982984" sldId="469"/>
        </pc:sldMkLst>
        <pc:spChg chg="mod">
          <ac:chgData name="Putilin, Artyom" userId="7f21f05e-5807-418a-ada3-f49cd94f7737" providerId="ADAL" clId="{786D00D3-0A0E-4F6F-AAA4-372BB970BE5D}" dt="2020-06-02T08:57:23.869" v="6" actId="400"/>
          <ac:spMkLst>
            <pc:docMk/>
            <pc:sldMk cId="3799982984" sldId="469"/>
            <ac:spMk id="3" creationId="{00000000-0000-0000-0000-000000000000}"/>
          </ac:spMkLst>
        </pc:spChg>
        <pc:spChg chg="add">
          <ac:chgData name="Putilin, Artyom" userId="7f21f05e-5807-418a-ada3-f49cd94f7737" providerId="ADAL" clId="{786D00D3-0A0E-4F6F-AAA4-372BB970BE5D}" dt="2020-06-02T08:57:20.838" v="1" actId="478"/>
          <ac:spMkLst>
            <pc:docMk/>
            <pc:sldMk cId="3799982984" sldId="469"/>
            <ac:spMk id="11" creationId="{EE3D697B-3F25-46E3-884F-62A0BF53099C}"/>
          </ac:spMkLst>
        </pc:spChg>
        <pc:picChg chg="add">
          <ac:chgData name="Putilin, Artyom" userId="7f21f05e-5807-418a-ada3-f49cd94f7737" providerId="ADAL" clId="{786D00D3-0A0E-4F6F-AAA4-372BB970BE5D}" dt="2020-06-02T08:57:21.716" v="2" actId="478"/>
          <ac:picMkLst>
            <pc:docMk/>
            <pc:sldMk cId="3799982984" sldId="469"/>
            <ac:picMk id="7" creationId="{48AECAB5-D406-4879-8DFF-BAFDE3083432}"/>
          </ac:picMkLst>
        </pc:picChg>
      </pc:sldChg>
      <pc:sldChg chg="modSp">
        <pc:chgData name="Putilin, Artyom" userId="7f21f05e-5807-418a-ada3-f49cd94f7737" providerId="ADAL" clId="{786D00D3-0A0E-4F6F-AAA4-372BB970BE5D}" dt="2020-06-02T09:04:51.146" v="26" actId="20577"/>
        <pc:sldMkLst>
          <pc:docMk/>
          <pc:sldMk cId="1944042213" sldId="477"/>
        </pc:sldMkLst>
        <pc:spChg chg="mod">
          <ac:chgData name="Putilin, Artyom" userId="7f21f05e-5807-418a-ada3-f49cd94f7737" providerId="ADAL" clId="{786D00D3-0A0E-4F6F-AAA4-372BB970BE5D}" dt="2020-06-02T09:04:51.146" v="26" actId="20577"/>
          <ac:spMkLst>
            <pc:docMk/>
            <pc:sldMk cId="1944042213" sldId="477"/>
            <ac:spMk id="3" creationId="{00000000-0000-0000-0000-000000000000}"/>
          </ac:spMkLst>
        </pc:spChg>
      </pc:sldChg>
      <pc:sldChg chg="modSp">
        <pc:chgData name="Putilin, Artyom" userId="7f21f05e-5807-418a-ada3-f49cd94f7737" providerId="ADAL" clId="{786D00D3-0A0E-4F6F-AAA4-372BB970BE5D}" dt="2020-06-02T09:06:01.120" v="46" actId="20577"/>
        <pc:sldMkLst>
          <pc:docMk/>
          <pc:sldMk cId="4024263601" sldId="481"/>
        </pc:sldMkLst>
        <pc:spChg chg="mod">
          <ac:chgData name="Putilin, Artyom" userId="7f21f05e-5807-418a-ada3-f49cd94f7737" providerId="ADAL" clId="{786D00D3-0A0E-4F6F-AAA4-372BB970BE5D}" dt="2020-06-02T09:06:01.120" v="46" actId="20577"/>
          <ac:spMkLst>
            <pc:docMk/>
            <pc:sldMk cId="4024263601" sldId="481"/>
            <ac:spMk id="3" creationId="{2955210B-0FE1-4BFB-B13C-9B288DB1576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5537853-6863-43AE-85A5-FD2BFAE74ADB}" type="datetimeFigureOut">
              <a:rPr lang="ru-RU"/>
              <a:pPr>
                <a:defRPr/>
              </a:pPr>
              <a:t>02.06.2020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/>
              <a:t>Click to edit Master text styles</a:t>
            </a:r>
          </a:p>
          <a:p>
            <a:pPr lvl="1"/>
            <a:r>
              <a:rPr lang="en-US" altLang="zh-CN" noProof="0"/>
              <a:t>Second level</a:t>
            </a:r>
          </a:p>
          <a:p>
            <a:pPr lvl="2"/>
            <a:r>
              <a:rPr lang="en-US" altLang="zh-CN" noProof="0"/>
              <a:t>Third level</a:t>
            </a:r>
          </a:p>
          <a:p>
            <a:pPr lvl="3"/>
            <a:r>
              <a:rPr lang="en-US" altLang="zh-CN" noProof="0"/>
              <a:t>Fourth level</a:t>
            </a:r>
          </a:p>
          <a:p>
            <a:pPr lvl="4"/>
            <a:r>
              <a:rPr lang="en-US" altLang="zh-CN" noProof="0"/>
              <a:t>Fifth level</a:t>
            </a:r>
            <a:endParaRPr lang="ru-R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7CD4769-0BB6-45D4-A064-74B83B7F08AD}" type="slidenum">
              <a:rPr lang="ru-RU" altLang="zh-CN"/>
              <a:pPr>
                <a:defRPr/>
              </a:pPr>
              <a:t>‹#›</a:t>
            </a:fld>
            <a:endParaRPr lang="ru-RU" altLang="zh-CN"/>
          </a:p>
        </p:txBody>
      </p:sp>
    </p:spTree>
    <p:extLst>
      <p:ext uri="{BB962C8B-B14F-4D97-AF65-F5344CB8AC3E}">
        <p14:creationId xmlns:p14="http://schemas.microsoft.com/office/powerpoint/2010/main" val="8269892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CD4769-0BB6-45D4-A064-74B83B7F08AD}" type="slidenum">
              <a:rPr lang="ru-RU" altLang="zh-CN" smtClean="0"/>
              <a:pPr>
                <a:defRPr/>
              </a:pPr>
              <a:t>8</a:t>
            </a:fld>
            <a:endParaRPr lang="ru-RU" altLang="zh-CN"/>
          </a:p>
        </p:txBody>
      </p:sp>
    </p:spTree>
    <p:extLst>
      <p:ext uri="{BB962C8B-B14F-4D97-AF65-F5344CB8AC3E}">
        <p14:creationId xmlns:p14="http://schemas.microsoft.com/office/powerpoint/2010/main" val="713412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CD4769-0BB6-45D4-A064-74B83B7F08AD}" type="slidenum">
              <a:rPr lang="ru-RU" altLang="zh-CN" smtClean="0"/>
              <a:pPr>
                <a:defRPr/>
              </a:pPr>
              <a:t>9</a:t>
            </a:fld>
            <a:endParaRPr lang="ru-RU" altLang="zh-CN"/>
          </a:p>
        </p:txBody>
      </p:sp>
    </p:spTree>
    <p:extLst>
      <p:ext uri="{BB962C8B-B14F-4D97-AF65-F5344CB8AC3E}">
        <p14:creationId xmlns:p14="http://schemas.microsoft.com/office/powerpoint/2010/main" val="22675689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C4CC9-6CB1-437C-8D3A-FA6995039102}" type="datetime1">
              <a:rPr lang="en-US" altLang="zh-CN"/>
              <a:pPr>
                <a:defRPr/>
              </a:pPr>
              <a:t>6/2/2020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49302-6650-4055-83F8-DA6D08ACFB0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0444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A79AAC-5642-4F71-8177-64111B0BF4D0}" type="datetime1">
              <a:rPr lang="en-US" altLang="zh-CN"/>
              <a:pPr>
                <a:defRPr/>
              </a:pPr>
              <a:t>6/2/2020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5A969E-5C91-486B-A857-B8BBFC6B2E7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80404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EB096-859F-4893-9F1B-B8A59FA668CF}" type="datetime1">
              <a:rPr lang="en-US" altLang="zh-CN"/>
              <a:pPr>
                <a:defRPr/>
              </a:pPr>
              <a:t>6/2/2020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CC07C-8C39-42AD-87B8-871AB2DE586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18386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F5C329-75CE-4A6D-B5E7-4752A06958A6}" type="datetime1">
              <a:rPr lang="en-US" altLang="zh-CN"/>
              <a:pPr>
                <a:defRPr/>
              </a:pPr>
              <a:t>6/2/2020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42F0DE-7C71-41E7-B4AE-5A68D73E055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10238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045E17-89E3-4769-AE64-2B62E066696A}" type="datetime1">
              <a:rPr lang="en-US" altLang="zh-CN"/>
              <a:pPr>
                <a:defRPr/>
              </a:pPr>
              <a:t>6/2/2020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952A3-AB64-4612-8C6C-13B7E916577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66462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7DAC5F-74A5-4C1D-B7B8-9A6BF01BB73B}" type="datetime1">
              <a:rPr lang="en-US" altLang="zh-CN"/>
              <a:pPr>
                <a:defRPr/>
              </a:pPr>
              <a:t>6/2/2020</a:t>
            </a:fld>
            <a:endParaRPr lang="en-US" altLang="zh-C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182F7-EE69-412D-A062-2B0476207AB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1701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57A4B-F923-47F7-80E1-128ACDCB0439}" type="datetime1">
              <a:rPr lang="en-US" altLang="zh-CN"/>
              <a:pPr>
                <a:defRPr/>
              </a:pPr>
              <a:t>6/2/2020</a:t>
            </a:fld>
            <a:endParaRPr lang="en-US" altLang="zh-CN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AEEA2-3481-4E5C-8CB1-930B3944770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63056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E13CFB-026D-4E5F-9883-A175DE4CF109}" type="datetime1">
              <a:rPr lang="en-US" altLang="zh-CN"/>
              <a:pPr>
                <a:defRPr/>
              </a:pPr>
              <a:t>6/2/2020</a:t>
            </a:fld>
            <a:endParaRPr lang="en-US" altLang="zh-C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B388A-8BD3-4B0F-840B-09B37A17269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58900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649C7-FA0E-496C-AC49-A32A1ECA3AF3}" type="datetime1">
              <a:rPr lang="en-US" altLang="zh-CN"/>
              <a:pPr>
                <a:defRPr/>
              </a:pPr>
              <a:t>6/2/2020</a:t>
            </a:fld>
            <a:endParaRPr lang="en-US" altLang="zh-CN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43B-E6D4-4420-A69A-678F14AB25F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66787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1A6E54-37F6-482B-AAB4-F1C37D5B425C}" type="datetime1">
              <a:rPr lang="en-US" altLang="zh-CN"/>
              <a:pPr>
                <a:defRPr/>
              </a:pPr>
              <a:t>6/2/2020</a:t>
            </a:fld>
            <a:endParaRPr lang="en-US" altLang="zh-C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DFAAE-6313-4347-9F3B-EDDB7B297E1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53612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86E9C-760C-48F7-A642-B4481A2DB990}" type="datetime1">
              <a:rPr lang="en-US" altLang="zh-CN"/>
              <a:pPr>
                <a:defRPr/>
              </a:pPr>
              <a:t>6/2/2020</a:t>
            </a:fld>
            <a:endParaRPr lang="en-US" altLang="zh-C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C4FB88-7B7D-4DBD-B264-A12BF7B529F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1518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0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59409CB-252A-4827-ACE8-6A0B23E018A7}" type="datetime1">
              <a:rPr lang="en-US" altLang="zh-CN"/>
              <a:pPr>
                <a:defRPr/>
              </a:pPr>
              <a:t>6/2/2020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E1758D0-0D5E-407D-BE7F-8007B73ECF6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963738"/>
          </a:xfrm>
        </p:spPr>
        <p:txBody>
          <a:bodyPr/>
          <a:lstStyle/>
          <a:p>
            <a:pPr eaLnBrk="1" hangingPunct="1"/>
            <a:r>
              <a:rPr lang="en-GB" sz="4000" dirty="0"/>
              <a:t>Way forward </a:t>
            </a:r>
            <a:r>
              <a:rPr lang="en-US" sz="4000" dirty="0"/>
              <a:t>for PDSCH requirements with Single-DCI based multi-TRP/Panel transmission schemes (URLLC)</a:t>
            </a:r>
            <a:endParaRPr lang="en-GB" altLang="en-US" sz="4000" dirty="0"/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533400" y="4654550"/>
            <a:ext cx="7924800" cy="1752600"/>
          </a:xfrm>
        </p:spPr>
        <p:txBody>
          <a:bodyPr/>
          <a:lstStyle/>
          <a:p>
            <a:pPr eaLnBrk="1" hangingPunct="1"/>
            <a:r>
              <a:rPr lang="en-US" altLang="en-US" sz="2800" dirty="0">
                <a:solidFill>
                  <a:srgbClr val="898989"/>
                </a:solidFill>
              </a:rPr>
              <a:t>Intel Corporation, …</a:t>
            </a:r>
          </a:p>
        </p:txBody>
      </p:sp>
      <p:sp>
        <p:nvSpPr>
          <p:cNvPr id="3076" name="TextBox 3"/>
          <p:cNvSpPr txBox="1">
            <a:spLocks noChangeArrowheads="1"/>
          </p:cNvSpPr>
          <p:nvPr/>
        </p:nvSpPr>
        <p:spPr bwMode="auto">
          <a:xfrm>
            <a:off x="296863" y="323850"/>
            <a:ext cx="3737946" cy="978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en-US" altLang="zh-CN" sz="1800" b="1" dirty="0"/>
              <a:t>3GPP TSG-RAN WG4 Meeting #95e</a:t>
            </a:r>
          </a:p>
          <a:p>
            <a:pPr>
              <a:buNone/>
            </a:pPr>
            <a:r>
              <a:rPr lang="en-US" sz="1800" b="1" dirty="0"/>
              <a:t>Electronic, 25</a:t>
            </a:r>
            <a:r>
              <a:rPr lang="en-US" sz="1800" b="1" baseline="30000" dirty="0"/>
              <a:t>th</a:t>
            </a:r>
            <a:r>
              <a:rPr lang="en-US" sz="1800" b="1" dirty="0"/>
              <a:t> May – 5</a:t>
            </a:r>
            <a:r>
              <a:rPr lang="en-US" sz="1800" b="1" baseline="30000" dirty="0"/>
              <a:t>th</a:t>
            </a:r>
            <a:r>
              <a:rPr lang="en-US" sz="1800" b="1" dirty="0"/>
              <a:t> June, 2020</a:t>
            </a:r>
            <a:br>
              <a:rPr lang="en-GB" sz="1800" b="1" dirty="0"/>
            </a:br>
            <a:r>
              <a:rPr lang="en-US" altLang="zh-CN" sz="1800" b="1" dirty="0"/>
              <a:t>Agenda Item: </a:t>
            </a:r>
            <a:r>
              <a:rPr lang="en-GB" altLang="zh-CN" sz="1800" b="1" dirty="0"/>
              <a:t>6</a:t>
            </a:r>
            <a:r>
              <a:rPr lang="en-GB" sz="1800" b="1" dirty="0"/>
              <a:t>.11.3</a:t>
            </a:r>
            <a:endParaRPr lang="en-US" altLang="zh-CN" sz="1800" b="1" dirty="0">
              <a:solidFill>
                <a:srgbClr val="FF0000"/>
              </a:solidFill>
            </a:endParaRPr>
          </a:p>
        </p:txBody>
      </p:sp>
      <p:sp>
        <p:nvSpPr>
          <p:cNvPr id="3077" name="TextBox 4"/>
          <p:cNvSpPr txBox="1">
            <a:spLocks noChangeArrowheads="1"/>
          </p:cNvSpPr>
          <p:nvPr/>
        </p:nvSpPr>
        <p:spPr bwMode="auto">
          <a:xfrm>
            <a:off x="7479904" y="323850"/>
            <a:ext cx="132119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zh-CN" sz="1800" b="1" dirty="0"/>
              <a:t>R4-</a:t>
            </a:r>
            <a:r>
              <a:rPr lang="ru-RU" altLang="zh-CN" sz="1800" b="1" dirty="0"/>
              <a:t>2008814</a:t>
            </a:r>
            <a:endParaRPr lang="zh-CN" altLang="en-US" sz="1800" b="1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3" indent="-342900">
              <a:buFont typeface="Arial" panose="020B0604020202020204" pitchFamily="34" charset="0"/>
              <a:buChar char="•"/>
            </a:pPr>
            <a:r>
              <a:rPr lang="en-US" sz="2400" dirty="0"/>
              <a:t>Agreed WFs for demodulation requirements for NR eMIMO WI in previous meetings</a:t>
            </a:r>
          </a:p>
          <a:p>
            <a:pPr marL="914400" lvl="4" indent="-457200">
              <a:buFont typeface="Wingdings" panose="05000000000000000000" pitchFamily="2" charset="2"/>
              <a:buChar char="§"/>
            </a:pPr>
            <a:r>
              <a:rPr lang="en-US" sz="2000" dirty="0"/>
              <a:t>R4-2002419 WF on demodulation and CSI requirement for NR eMIMO, RAN4 #94-e</a:t>
            </a:r>
          </a:p>
          <a:p>
            <a:pPr marL="914400" lvl="4" indent="-457200">
              <a:buFont typeface="Wingdings" panose="05000000000000000000" pitchFamily="2" charset="2"/>
              <a:buChar char="§"/>
            </a:pPr>
            <a:r>
              <a:rPr lang="en-US" sz="2000" dirty="0"/>
              <a:t>R4-2002420 WF on PDSCH demodulation requirements based on multi-TRP transmission for NR eMIMO, RAN4 #94-e</a:t>
            </a:r>
          </a:p>
          <a:p>
            <a:pPr marL="914400" lvl="4" indent="-457200">
              <a:buFont typeface="Wingdings" panose="05000000000000000000" pitchFamily="2" charset="2"/>
              <a:buChar char="§"/>
            </a:pPr>
            <a:r>
              <a:rPr lang="en-US" sz="2000" dirty="0"/>
              <a:t>R4-2005529 WF on PDSCH demodulation requirement and general aspects for NR eMIMO, RAN4 #94e-Bis  </a:t>
            </a:r>
          </a:p>
          <a:p>
            <a:pPr lvl="1"/>
            <a:endParaRPr lang="en-US" sz="1800" dirty="0">
              <a:solidFill>
                <a:srgbClr val="00B050"/>
              </a:solidFill>
            </a:endParaRPr>
          </a:p>
          <a:p>
            <a:pPr lvl="1"/>
            <a:endParaRPr lang="en-US" sz="1800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42F0DE-7C71-41E7-B4AE-5A68D73E055F}" type="slidenum">
              <a:rPr lang="en-US" altLang="zh-CN" smtClean="0"/>
              <a:pPr>
                <a:defRPr/>
              </a:pPr>
              <a:t>2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25734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1297DF-C6EE-433B-96D9-573961704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Candidate Schemes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55210B-0FE1-4BFB-B13C-9B288DB157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URLLC single-DCI based multi-TRP/panel transmission schemes (see Annex)</a:t>
            </a:r>
          </a:p>
          <a:p>
            <a:pPr lvl="1"/>
            <a:r>
              <a:rPr lang="en-US" dirty="0"/>
              <a:t>SDM scheme (1a)</a:t>
            </a:r>
          </a:p>
          <a:p>
            <a:pPr lvl="1"/>
            <a:r>
              <a:rPr lang="en-US" dirty="0"/>
              <a:t>Repetition schemes:</a:t>
            </a:r>
          </a:p>
          <a:p>
            <a:pPr lvl="2"/>
            <a:r>
              <a:rPr lang="en-US" dirty="0"/>
              <a:t>FDM scheme A (2a)</a:t>
            </a:r>
          </a:p>
          <a:p>
            <a:pPr lvl="2"/>
            <a:r>
              <a:rPr lang="en-US" dirty="0"/>
              <a:t>FDM scheme B (2b)</a:t>
            </a:r>
          </a:p>
          <a:p>
            <a:pPr lvl="2"/>
            <a:r>
              <a:rPr lang="en-US" dirty="0"/>
              <a:t>TDM scheme A (3)</a:t>
            </a:r>
          </a:p>
          <a:p>
            <a:pPr lvl="2"/>
            <a:r>
              <a:rPr lang="en-US" dirty="0"/>
              <a:t>Inter-slot TDM scheme (4)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48D8BA-5C84-4907-A4E9-D9E87DF28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42F0DE-7C71-41E7-B4AE-5A68D73E055F}" type="slidenum">
              <a:rPr lang="en-US" altLang="zh-CN" smtClean="0"/>
              <a:pPr>
                <a:defRPr/>
              </a:pPr>
              <a:t>3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24263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Necessity of PDSCH requirements </a:t>
            </a:r>
            <a:br>
              <a:rPr lang="en-US" dirty="0"/>
            </a:br>
            <a:r>
              <a:rPr lang="en-US" sz="2800" dirty="0"/>
              <a:t>(Summary of the views from the first round discussion)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82000" cy="4906963"/>
          </a:xfrm>
        </p:spPr>
        <p:txBody>
          <a:bodyPr/>
          <a:lstStyle/>
          <a:p>
            <a:pPr marL="342900" lvl="3" indent="-342900">
              <a:buFont typeface="Arial" panose="020B0604020202020204" pitchFamily="34" charset="0"/>
              <a:buChar char="•"/>
            </a:pPr>
            <a:r>
              <a:rPr lang="en-US" sz="2000" dirty="0"/>
              <a:t>Whether already agreed requirements for multi-DCI based and single-DCI based multi-TRP transmission scheme and URLLC single-TRP requirements can cover single DCI based URLLC multi-TRP transmission schemes</a:t>
            </a:r>
          </a:p>
          <a:p>
            <a:pPr marL="800100" lvl="4" indent="-342900">
              <a:buFont typeface="Arial" panose="020B0604020202020204" pitchFamily="34" charset="0"/>
              <a:buChar char="•"/>
            </a:pPr>
            <a:r>
              <a:rPr lang="en-US" sz="1800" dirty="0"/>
              <a:t>Option 1: Yes. FDM schemes can be verified by multi-DCI based and single-DCI based SDM multi-TRP transmission schemes. TDM schemes can be verified by single-DCI based SDM multi-TRP transmission scheme and URLLC single-TRP slot aggregation (Qualcomm, Huawei, Apple).</a:t>
            </a:r>
          </a:p>
          <a:p>
            <a:pPr marL="800100" lvl="4" indent="-342900">
              <a:buFont typeface="Arial" panose="020B0604020202020204" pitchFamily="34" charset="0"/>
              <a:buChar char="•"/>
            </a:pPr>
            <a:r>
              <a:rPr lang="en-US" sz="1800" dirty="0"/>
              <a:t>Option 2: No. Each scheme is a separate UE feature. Different resource allocation approach comparing to single-DCI based SDM multi-TRP transmission scheme. Different CDM group and TBS calculation assumptions comparing to multi-DCI based and single-DCI based SDM multi-TRP transmission schemes. Non-synchronized (with TO/FO) transmission comparing to single TRP URLLC slot aggregation scenario. Specific sub-features for some schemes as: CW combining, number of repetitions. (Intel, Samsung)</a:t>
            </a:r>
          </a:p>
          <a:p>
            <a:pPr marL="800100" lvl="4" indent="-342900">
              <a:buFont typeface="Arial" panose="020B0604020202020204" pitchFamily="34" charset="0"/>
              <a:buChar char="•"/>
            </a:pPr>
            <a:r>
              <a:rPr lang="en-US" sz="1800" dirty="0"/>
              <a:t>Option 3: Cannot cover at least FDM scheme A (Ericsson)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42F0DE-7C71-41E7-B4AE-5A68D73E055F}" type="slidenum">
              <a:rPr lang="en-US" altLang="zh-CN" smtClean="0"/>
              <a:pPr>
                <a:defRPr/>
              </a:pPr>
              <a:t>4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030062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PDSCH requirements 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610600" cy="4906963"/>
          </a:xfrm>
        </p:spPr>
        <p:txBody>
          <a:bodyPr/>
          <a:lstStyle/>
          <a:p>
            <a:pPr marL="342900" lvl="3" indent="-342900">
              <a:buFont typeface="Arial" panose="020B0604020202020204" pitchFamily="34" charset="0"/>
              <a:buChar char="•"/>
            </a:pPr>
            <a:r>
              <a:rPr lang="en-US" sz="2000" dirty="0"/>
              <a:t>Whether to define requirements for single DCI-based multi-TRP/Panel URLLC schemes</a:t>
            </a:r>
          </a:p>
          <a:p>
            <a:pPr marL="800100" lvl="4" indent="-342900">
              <a:buFont typeface="Arial" panose="020B0604020202020204" pitchFamily="34" charset="0"/>
              <a:buChar char="•"/>
            </a:pPr>
            <a:r>
              <a:rPr lang="en-US" sz="2000" dirty="0"/>
              <a:t>Candidate options from the first round discussion</a:t>
            </a:r>
          </a:p>
          <a:p>
            <a:pPr marL="1257300" lvl="5" indent="-342900"/>
            <a:r>
              <a:rPr lang="en-US" sz="1800" dirty="0"/>
              <a:t>Option 1: Not need to define (Qualcomm, Huawei)</a:t>
            </a:r>
          </a:p>
          <a:p>
            <a:pPr marL="1257300" lvl="5" indent="-342900"/>
            <a:r>
              <a:rPr lang="en-US" sz="1800" dirty="0"/>
              <a:t>Option 2a: Yes, only for scheme 2a (Ericsson)</a:t>
            </a:r>
          </a:p>
          <a:p>
            <a:pPr marL="1257300" lvl="5" indent="-342900"/>
            <a:r>
              <a:rPr lang="en-US" sz="1800" dirty="0"/>
              <a:t>Option 2b: Yes, for schemes 1a, 2a, 2b, 3 and 4 (Intel)</a:t>
            </a:r>
          </a:p>
          <a:p>
            <a:pPr marL="1257300" lvl="5" indent="-342900"/>
            <a:r>
              <a:rPr lang="en-US" sz="1800" dirty="0"/>
              <a:t>Option 2c: Yes, selection of transmission schemes for requirements definition need further discussion among schemes 2a, 2b, 3 and 4 (Samsung)</a:t>
            </a:r>
          </a:p>
          <a:p>
            <a:pPr marL="1257300" lvl="5" indent="-342900"/>
            <a:r>
              <a:rPr lang="en-US" sz="1800" dirty="0"/>
              <a:t>Option 3: Deprioritize discussion and come back after finalization of other requirements (Apple)</a:t>
            </a:r>
          </a:p>
          <a:p>
            <a:pPr marL="800100" lvl="4" indent="-342900">
              <a:buFont typeface="Arial" panose="020B0604020202020204" pitchFamily="34" charset="0"/>
              <a:buChar char="•"/>
            </a:pPr>
            <a:r>
              <a:rPr lang="en-US" sz="2000" dirty="0">
                <a:highlight>
                  <a:srgbClr val="FFFF00"/>
                </a:highlight>
              </a:rPr>
              <a:t>Proposed WF</a:t>
            </a:r>
          </a:p>
          <a:p>
            <a:pPr marL="1257300" lvl="5" indent="-342900"/>
            <a:r>
              <a:rPr lang="en-US" sz="1800" dirty="0">
                <a:highlight>
                  <a:srgbClr val="FFFF00"/>
                </a:highlight>
              </a:rPr>
              <a:t>Yes, only for one scheme from FDM schemes and one from TDM schemes (Intel)</a:t>
            </a:r>
          </a:p>
          <a:p>
            <a:pPr marL="1714500" lvl="6" indent="-342900"/>
            <a:r>
              <a:rPr lang="en-US" sz="1800" dirty="0">
                <a:highlight>
                  <a:srgbClr val="FFFF00"/>
                </a:highlight>
              </a:rPr>
              <a:t>FFS on the test applicable rules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42F0DE-7C71-41E7-B4AE-5A68D73E055F}" type="slidenum">
              <a:rPr lang="en-US" altLang="zh-CN" smtClean="0"/>
              <a:pPr>
                <a:defRPr/>
              </a:pPr>
              <a:t>5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9440422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metric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3" indent="-342900">
              <a:buFont typeface="Arial" panose="020B0604020202020204" pitchFamily="34" charset="0"/>
              <a:buChar char="•"/>
            </a:pPr>
            <a:r>
              <a:rPr lang="en-US" sz="2000" dirty="0"/>
              <a:t>Test metric for requirements definition</a:t>
            </a:r>
          </a:p>
          <a:p>
            <a:pPr marL="800100" lvl="4" indent="-342900">
              <a:buFont typeface="Arial" panose="020B0604020202020204" pitchFamily="34" charset="0"/>
              <a:buChar char="•"/>
            </a:pPr>
            <a:r>
              <a:rPr lang="en-US" sz="1800" dirty="0"/>
              <a:t>Option 1: 1 % BLER which is more suitable for URLLC service (Intel)</a:t>
            </a:r>
          </a:p>
          <a:p>
            <a:pPr marL="800100" lvl="4" indent="-342900">
              <a:buFont typeface="Arial" panose="020B0604020202020204" pitchFamily="34" charset="0"/>
              <a:buChar char="•"/>
            </a:pPr>
            <a:r>
              <a:rPr lang="en-US" sz="1800" dirty="0"/>
              <a:t>Option 2: 70 % @ max throughput (Ericsson)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42F0DE-7C71-41E7-B4AE-5A68D73E055F}" type="slidenum">
              <a:rPr lang="en-US" altLang="zh-CN" smtClean="0"/>
              <a:pPr>
                <a:defRPr/>
              </a:pPr>
              <a:t>6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831520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Applicability rule (if corresponding requirements will be introduced)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42F0DE-7C71-41E7-B4AE-5A68D73E055F}" type="slidenum">
              <a:rPr lang="en-US" altLang="zh-CN" smtClean="0"/>
              <a:pPr>
                <a:defRPr/>
              </a:pPr>
              <a:t>7</a:t>
            </a:fld>
            <a:endParaRPr lang="en-US" altLang="zh-CN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6CD03A5-63F9-4EAE-968F-A7DA32CD81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 marL="342900" lvl="3" indent="-342900">
              <a:buFont typeface="Arial" panose="020B0604020202020204" pitchFamily="34" charset="0"/>
              <a:buChar char="•"/>
            </a:pPr>
            <a:r>
              <a:rPr lang="en-US" sz="2400" dirty="0"/>
              <a:t>FFS on applicability rule between URLLC transmission schemes</a:t>
            </a:r>
          </a:p>
          <a:p>
            <a:pPr marL="342900" lvl="3" indent="-342900">
              <a:buFont typeface="Arial" panose="020B0604020202020204" pitchFamily="34" charset="0"/>
              <a:buChar char="•"/>
            </a:pPr>
            <a:r>
              <a:rPr lang="en-US" sz="2400" dirty="0"/>
              <a:t>FFS on applicability rule between eMBB and URLLC transmission schemes</a:t>
            </a:r>
          </a:p>
          <a:p>
            <a:pPr lvl="1"/>
            <a:endParaRPr lang="en-US" sz="1800" dirty="0">
              <a:solidFill>
                <a:srgbClr val="00B050"/>
              </a:solidFill>
            </a:endParaRPr>
          </a:p>
          <a:p>
            <a:pPr lvl="1"/>
            <a:endParaRPr lang="en-US" sz="1800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07336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Annex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URLLC transmission schemes</a:t>
            </a:r>
          </a:p>
          <a:p>
            <a:pPr lvl="1"/>
            <a:r>
              <a:rPr lang="en-US" dirty="0"/>
              <a:t>Single-DCI based SDM scheme</a:t>
            </a:r>
          </a:p>
          <a:p>
            <a:pPr lvl="2"/>
            <a:r>
              <a:rPr lang="en-US" dirty="0"/>
              <a:t>Single RV in a slot, common FDRA, common TDRA, two CDM groups</a:t>
            </a:r>
          </a:p>
          <a:p>
            <a:pPr lvl="1"/>
            <a:r>
              <a:rPr lang="en-US" dirty="0"/>
              <a:t>Single-DCI based FDM repetition scheme A</a:t>
            </a:r>
          </a:p>
          <a:p>
            <a:pPr lvl="2"/>
            <a:r>
              <a:rPr lang="en-US" dirty="0"/>
              <a:t>Single RV in a slot, ~equally divided PRGs across TRPs, common TDRA, single CDM group, single PTRS port</a:t>
            </a:r>
          </a:p>
          <a:p>
            <a:pPr lvl="1"/>
            <a:r>
              <a:rPr lang="en-US" dirty="0"/>
              <a:t>Single-DCI based FDM repetition scheme B</a:t>
            </a:r>
          </a:p>
          <a:p>
            <a:pPr lvl="2"/>
            <a:r>
              <a:rPr lang="en-US" dirty="0"/>
              <a:t>RV pair in a slot, ~equally divided PRGs across TRPs, common TDRA,  single CDM group, single PTRS port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42F0DE-7C71-41E7-B4AE-5A68D73E055F}" type="slidenum">
              <a:rPr lang="en-US" altLang="zh-CN" smtClean="0"/>
              <a:pPr>
                <a:defRPr/>
              </a:pPr>
              <a:t>8</a:t>
            </a:fld>
            <a:endParaRPr lang="en-US" altLang="zh-CN"/>
          </a:p>
        </p:txBody>
      </p:sp>
      <p:pic>
        <p:nvPicPr>
          <p:cNvPr id="7" name="Picture 6" descr="A close up of a building&#10;&#10;Description automatically generated">
            <a:extLst>
              <a:ext uri="{FF2B5EF4-FFF2-40B4-BE49-F238E27FC236}">
                <a16:creationId xmlns:a16="http://schemas.microsoft.com/office/drawing/2014/main" id="{48AECAB5-D406-4879-8DFF-BAFDE308343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4572000"/>
            <a:ext cx="1168433" cy="2052000"/>
          </a:xfrm>
          <a:prstGeom prst="rect">
            <a:avLst/>
          </a:prstGeom>
        </p:spPr>
      </p:pic>
      <p:pic>
        <p:nvPicPr>
          <p:cNvPr id="9" name="Picture 8" descr="A close up of a building&#10;&#10;Description automatically generated">
            <a:extLst>
              <a:ext uri="{FF2B5EF4-FFF2-40B4-BE49-F238E27FC236}">
                <a16:creationId xmlns:a16="http://schemas.microsoft.com/office/drawing/2014/main" id="{FCF59A39-D5EF-4644-9AE5-1C36CD86A21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4572000"/>
            <a:ext cx="1168433" cy="2052000"/>
          </a:xfrm>
          <a:prstGeom prst="rect">
            <a:avLst/>
          </a:prstGeom>
        </p:spPr>
      </p:pic>
      <p:pic>
        <p:nvPicPr>
          <p:cNvPr id="10" name="Picture 9" descr="A close up of a building&#10;&#10;Description automatically generated">
            <a:extLst>
              <a:ext uri="{FF2B5EF4-FFF2-40B4-BE49-F238E27FC236}">
                <a16:creationId xmlns:a16="http://schemas.microsoft.com/office/drawing/2014/main" id="{1F21BCC1-F1CA-46C6-95CB-AFFD49B9E70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7533" y="4580982"/>
            <a:ext cx="1168433" cy="20520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EE3D697B-3F25-46E3-884F-62A0BF53099C}"/>
              </a:ext>
            </a:extLst>
          </p:cNvPr>
          <p:cNvSpPr txBox="1"/>
          <p:nvPr/>
        </p:nvSpPr>
        <p:spPr>
          <a:xfrm>
            <a:off x="3653383" y="4234934"/>
            <a:ext cx="702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SDM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05F6EE9-938C-4D06-B07F-885B291D4C41}"/>
              </a:ext>
            </a:extLst>
          </p:cNvPr>
          <p:cNvSpPr txBox="1"/>
          <p:nvPr/>
        </p:nvSpPr>
        <p:spPr>
          <a:xfrm>
            <a:off x="5020725" y="4211650"/>
            <a:ext cx="863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FDM A</a:t>
            </a:r>
          </a:p>
        </p:txBody>
      </p:sp>
      <p:pic>
        <p:nvPicPr>
          <p:cNvPr id="15" name="Picture 14" descr="A close up of a building&#10;&#10;Description automatically generated">
            <a:extLst>
              <a:ext uri="{FF2B5EF4-FFF2-40B4-BE49-F238E27FC236}">
                <a16:creationId xmlns:a16="http://schemas.microsoft.com/office/drawing/2014/main" id="{957D8456-69D9-4496-AD3B-99E4CC6D7A5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5400" y="4907893"/>
            <a:ext cx="1190084" cy="121827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B4F92D03-C02A-48B5-8B76-4C01C8ECB71B}"/>
              </a:ext>
            </a:extLst>
          </p:cNvPr>
          <p:cNvSpPr txBox="1"/>
          <p:nvPr/>
        </p:nvSpPr>
        <p:spPr>
          <a:xfrm>
            <a:off x="6468525" y="4202668"/>
            <a:ext cx="863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FDM B</a:t>
            </a:r>
          </a:p>
        </p:txBody>
      </p:sp>
    </p:spTree>
    <p:extLst>
      <p:ext uri="{BB962C8B-B14F-4D97-AF65-F5344CB8AC3E}">
        <p14:creationId xmlns:p14="http://schemas.microsoft.com/office/powerpoint/2010/main" val="37999829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Annex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URLLC transmission schemes</a:t>
            </a:r>
          </a:p>
          <a:p>
            <a:pPr lvl="1"/>
            <a:r>
              <a:rPr lang="en-US" dirty="0"/>
              <a:t>Single-DCI based TDM repetition scheme A </a:t>
            </a:r>
          </a:p>
          <a:p>
            <a:pPr lvl="2"/>
            <a:r>
              <a:rPr lang="en-US" dirty="0"/>
              <a:t>RV pair in a slot, same FDRA, same symbol length of each Tx occasion, single CDM group, limited TBS</a:t>
            </a:r>
          </a:p>
          <a:p>
            <a:pPr lvl="1"/>
            <a:r>
              <a:rPr lang="en-US" dirty="0"/>
              <a:t>Single-DCI based inter-slot TDM repetition scheme</a:t>
            </a:r>
          </a:p>
          <a:p>
            <a:pPr lvl="2"/>
            <a:r>
              <a:rPr lang="en-US" dirty="0"/>
              <a:t>Single RV in a slot, common SLIV, common FDRA, number of Tx occasions 2-16, single CDM group, limited TBS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42F0DE-7C71-41E7-B4AE-5A68D73E055F}" type="slidenum">
              <a:rPr lang="en-US" altLang="zh-CN" smtClean="0"/>
              <a:pPr>
                <a:defRPr/>
              </a:pPr>
              <a:t>9</a:t>
            </a:fld>
            <a:endParaRPr lang="en-US" altLang="zh-CN"/>
          </a:p>
        </p:txBody>
      </p:sp>
      <p:pic>
        <p:nvPicPr>
          <p:cNvPr id="8" name="Picture 7" descr="A screen shot of a building&#10;&#10;Description automatically generated">
            <a:extLst>
              <a:ext uri="{FF2B5EF4-FFF2-40B4-BE49-F238E27FC236}">
                <a16:creationId xmlns:a16="http://schemas.microsoft.com/office/drawing/2014/main" id="{EA0D4198-7606-42E7-96E3-5C98277B27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8407" y="4572000"/>
            <a:ext cx="1345415" cy="2052000"/>
          </a:xfrm>
          <a:prstGeom prst="rect">
            <a:avLst/>
          </a:prstGeom>
        </p:spPr>
      </p:pic>
      <p:pic>
        <p:nvPicPr>
          <p:cNvPr id="10" name="Picture 9" descr="A screen shot of a building&#10;&#10;Description automatically generated">
            <a:extLst>
              <a:ext uri="{FF2B5EF4-FFF2-40B4-BE49-F238E27FC236}">
                <a16:creationId xmlns:a16="http://schemas.microsoft.com/office/drawing/2014/main" id="{8A212070-E493-47AD-A434-5DACD2A660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5607" y="4572000"/>
            <a:ext cx="2153393" cy="2052000"/>
          </a:xfrm>
          <a:prstGeom prst="rect">
            <a:avLst/>
          </a:prstGeom>
        </p:spPr>
      </p:pic>
      <p:pic>
        <p:nvPicPr>
          <p:cNvPr id="11" name="Picture 10" descr="A close up of a building&#10;&#10;Description automatically generated">
            <a:extLst>
              <a:ext uri="{FF2B5EF4-FFF2-40B4-BE49-F238E27FC236}">
                <a16:creationId xmlns:a16="http://schemas.microsoft.com/office/drawing/2014/main" id="{AC707F97-7B62-43D1-B0C2-EECB9A7766F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5400" y="4907893"/>
            <a:ext cx="1190084" cy="121827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C5FCFA3A-1653-496F-BA3B-8FD2B52CC84B}"/>
              </a:ext>
            </a:extLst>
          </p:cNvPr>
          <p:cNvSpPr txBox="1"/>
          <p:nvPr/>
        </p:nvSpPr>
        <p:spPr>
          <a:xfrm>
            <a:off x="4066470" y="4202668"/>
            <a:ext cx="917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TDM A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6B2991C-3E77-4559-8746-939BC44EC241}"/>
              </a:ext>
            </a:extLst>
          </p:cNvPr>
          <p:cNvSpPr txBox="1"/>
          <p:nvPr/>
        </p:nvSpPr>
        <p:spPr>
          <a:xfrm>
            <a:off x="5051740" y="4197403"/>
            <a:ext cx="33357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Inter-slot TDM (2 Tx occasions)</a:t>
            </a:r>
          </a:p>
        </p:txBody>
      </p:sp>
    </p:spTree>
    <p:extLst>
      <p:ext uri="{BB962C8B-B14F-4D97-AF65-F5344CB8AC3E}">
        <p14:creationId xmlns:p14="http://schemas.microsoft.com/office/powerpoint/2010/main" val="1464527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7F3A218EAD9D498A2F00761B277E67" ma:contentTypeVersion="10" ma:contentTypeDescription="Create a new document." ma:contentTypeScope="" ma:versionID="de9bcceabbcda416a09301728eef14d7">
  <xsd:schema xmlns:xsd="http://www.w3.org/2001/XMLSchema" xmlns:xs="http://www.w3.org/2001/XMLSchema" xmlns:p="http://schemas.microsoft.com/office/2006/metadata/properties" xmlns:ns3="0ea364a6-f82c-4b96-92e6-4121f9e1da09" targetNamespace="http://schemas.microsoft.com/office/2006/metadata/properties" ma:root="true" ma:fieldsID="57e7c28a07660dca0c4f271a5ed5b6d5" ns3:_="">
    <xsd:import namespace="0ea364a6-f82c-4b96-92e6-4121f9e1da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a364a6-f82c-4b96-92e6-4121f9e1da0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4.xml><?xml version="1.0" encoding="utf-8"?>
<LongProperties xmlns="http://schemas.microsoft.com/office/2006/metadata/longProperties">
  <LongProp xmlns="" name="Links"><![CDATA[<?xml version="1.0" encoding="UTF-8"?><Result><NewXML><PWSLinkDataSet xmlns="http://schemas.microsoft.com/office/project/server/webservices/PWSLinkDataSet/" /></NewXML><ProjectUID>00000000-0000-0000-0000-000000000000</ProjectUID><OldXML><PWSLinkDataSet xmlns="http://schemas.microsoft.com/office/project/server/webservices/PWSLinkDataSet/" /></OldXML><ItemType>3</ItemType><PSURL></PSURL></Result>]]></LongProp>
</LongProperties>
</file>

<file path=customXml/itemProps1.xml><?xml version="1.0" encoding="utf-8"?>
<ds:datastoreItem xmlns:ds="http://schemas.openxmlformats.org/officeDocument/2006/customXml" ds:itemID="{4BF49B57-3A36-4C6A-BC53-8EF2D368C1C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ea364a6-f82c-4b96-92e6-4121f9e1da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C35135A-1CE9-40FD-8116-DF36BD20624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00F65EB-5730-43A8-9AFA-15BFC5DC8F7F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0ea364a6-f82c-4b96-92e6-4121f9e1da09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537067DF-937D-49A5-8644-955C54DF1C27}">
  <ds:schemaRefs>
    <ds:schemaRef ds:uri="http://schemas.microsoft.com/office/2006/metadata/longProperties"/>
    <ds:schemaRef ds:uri="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20750</TotalTime>
  <Words>678</Words>
  <Application>Microsoft Office PowerPoint</Application>
  <PresentationFormat>On-screen Show (4:3)</PresentationFormat>
  <Paragraphs>72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Office Theme</vt:lpstr>
      <vt:lpstr>Way forward for PDSCH requirements with Single-DCI based multi-TRP/Panel transmission schemes (URLLC)</vt:lpstr>
      <vt:lpstr>Background</vt:lpstr>
      <vt:lpstr>Candidate Schemes</vt:lpstr>
      <vt:lpstr>Necessity of PDSCH requirements  (Summary of the views from the first round discussion)</vt:lpstr>
      <vt:lpstr>PDSCH requirements introduction</vt:lpstr>
      <vt:lpstr>Test metric</vt:lpstr>
      <vt:lpstr>Applicability rule (if corresponding requirements will be introduced)</vt:lpstr>
      <vt:lpstr>Annex</vt:lpstr>
      <vt:lpstr>Annex (cont’d)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Intel Corporation</dc:creator>
  <cp:keywords>CTPClassification=:VisualMarkings=, CTPClassification=CTP_PUBLIC:VisualMarkings=, CTPClassification=CTP_NT</cp:keywords>
  <cp:lastModifiedBy>Putilin, Artyom</cp:lastModifiedBy>
  <cp:revision>1451</cp:revision>
  <dcterms:created xsi:type="dcterms:W3CDTF">2013-05-13T16:02:00Z</dcterms:created>
  <dcterms:modified xsi:type="dcterms:W3CDTF">2020-06-02T09:06:04Z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0x0101004E7F3A218EAD9D498A2F00761B277E67</vt:lpwstr>
  </property>
  <property fmtid="{D5CDD505-2E9C-101B-9397-08002B2CF9AE}" pid="3" name="_dlc_DocIdItemGuid">
    <vt:lpwstr>2a01973d-3b8b-4e03-ad6e-a4ed4baa7131</vt:lpwstr>
  </property>
  <property fmtid="{D5CDD505-2E9C-101B-9397-08002B2CF9AE}" pid="4" name="_dlc_DocId">
    <vt:lpwstr>H4P5ACNAWDMP-2-1995</vt:lpwstr>
  </property>
  <property fmtid="{D5CDD505-2E9C-101B-9397-08002B2CF9AE}" pid="5" name="_dlc_DocIdUrl">
    <vt:lpwstr>http://projects/sites/LTED/_layouts/DocIdRedir.aspx?ID=H4P5ACNAWDMP-2-1995, H4P5ACNAWDMP-2-1995</vt:lpwstr>
  </property>
  <property fmtid="{D5CDD505-2E9C-101B-9397-08002B2CF9AE}" pid="6" name="TitusGUID">
    <vt:lpwstr>0c998154-7aab-4411-8f9e-ee1da79851fc</vt:lpwstr>
  </property>
  <property fmtid="{D5CDD505-2E9C-101B-9397-08002B2CF9AE}" pid="7" name="CTP_TimeStamp">
    <vt:lpwstr>2020-06-02 09:06:04Z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_NewReviewCycle">
    <vt:lpwstr/>
  </property>
  <property fmtid="{D5CDD505-2E9C-101B-9397-08002B2CF9AE}" pid="12" name="_2015_ms_pID_725343">
    <vt:lpwstr>(3)nQUJpp2zhtaz+DExwsjfMwdzrtQICFjvWblIRbqGe9VTZXKSpVcdWB1bCFixArCXHnbjFHcO
JHbRI3w6GbnV0SRLlZIlsXbsQAbSrdK4veKobW+uBpP1aX6t1HO4XsCH162Orh4Io/m70kM3
E9YluDSgVX/ILd4asRNTwozhDorxYP0/6kiyza04zlpWlY4guhN7aiD/xMnf4qGxCEOLfvrO
RRHyr0X8rWTBcFH4Tv</vt:lpwstr>
  </property>
  <property fmtid="{D5CDD505-2E9C-101B-9397-08002B2CF9AE}" pid="13" name="_2015_ms_pID_7253431">
    <vt:lpwstr>ODlA73hdxBY+iADUL9wa8Wis/dpcFo16zPUex8bOVB8Hdsba+zuPE6
iSpXffo3L7p6OMPiKPi5D6+An8QZg0LtMuK3GQur5n8KkC7uahPgdVJRdHL4A/7KfrEIBhpN
ptmM/VVi6KG1E9EmeoM+2lSOjanJ76yC2HigKfN7Dav6gfQsCTCwvM4y6iFJrMKiz4KAhXou
2kjbQTJq1Xd59GAnPts0iNLd/iSE3G2Pihvw</vt:lpwstr>
  </property>
  <property fmtid="{D5CDD505-2E9C-101B-9397-08002B2CF9AE}" pid="14" name="_2015_ms_pID_7253432">
    <vt:lpwstr>vA==</vt:lpwstr>
  </property>
  <property fmtid="{D5CDD505-2E9C-101B-9397-08002B2CF9AE}" pid="15" name="_readonly">
    <vt:lpwstr/>
  </property>
  <property fmtid="{D5CDD505-2E9C-101B-9397-08002B2CF9AE}" pid="16" name="_change">
    <vt:lpwstr/>
  </property>
  <property fmtid="{D5CDD505-2E9C-101B-9397-08002B2CF9AE}" pid="17" name="_full-control">
    <vt:lpwstr/>
  </property>
  <property fmtid="{D5CDD505-2E9C-101B-9397-08002B2CF9AE}" pid="18" name="sflag">
    <vt:lpwstr>1519970649</vt:lpwstr>
  </property>
  <property fmtid="{D5CDD505-2E9C-101B-9397-08002B2CF9AE}" pid="19" name="CTPClassification">
    <vt:lpwstr>CTP_NT</vt:lpwstr>
  </property>
  <property fmtid="{D5CDD505-2E9C-101B-9397-08002B2CF9AE}" pid="20" name="NSCPROP_SA">
    <vt:lpwstr>C:\Users\Administrator\Desktop\NR UE Ad-hoc Oct\R4-18xxxxx - WF on NR General and UE PDSCH Demod v1.pptx</vt:lpwstr>
  </property>
  <property fmtid="{D5CDD505-2E9C-101B-9397-08002B2CF9AE}" pid="21" name="_AdHocReviewCycleID">
    <vt:i4>-1884090725</vt:i4>
  </property>
  <property fmtid="{D5CDD505-2E9C-101B-9397-08002B2CF9AE}" pid="22" name="_EmailSubject">
    <vt:lpwstr>[Rel-16 UE Demod] WF on Normal NR CA requirements</vt:lpwstr>
  </property>
  <property fmtid="{D5CDD505-2E9C-101B-9397-08002B2CF9AE}" pid="23" name="_AuthorEmail">
    <vt:lpwstr>gnigam@qti.qualcomm.com</vt:lpwstr>
  </property>
  <property fmtid="{D5CDD505-2E9C-101B-9397-08002B2CF9AE}" pid="24" name="_AuthorEmailDisplayName">
    <vt:lpwstr>Gaurav Nigam</vt:lpwstr>
  </property>
</Properties>
</file>