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sung" initials="s" lastIdx="5" clrIdx="0">
    <p:extLst>
      <p:ext uri="{19B8F6BF-5375-455C-9EA6-DF929625EA0E}">
        <p15:presenceInfo xmlns:p15="http://schemas.microsoft.com/office/powerpoint/2012/main" userId="samsung" providerId="None"/>
      </p:ext>
    </p:extLst>
  </p:cmAuthor>
  <p:cmAuthor id="2" name="Valentin Gheorghiu" initials="VG" lastIdx="2" clrIdx="1">
    <p:extLst>
      <p:ext uri="{19B8F6BF-5375-455C-9EA6-DF929625EA0E}">
        <p15:presenceInfo xmlns:p15="http://schemas.microsoft.com/office/powerpoint/2012/main" userId="S::vgheorgh@qti.qualcomm.com::1b05222c-5bbc-409b-8b8f-fa45e84d6a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3.6.2020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</a:t>
            </a:r>
            <a:r>
              <a:rPr lang="en-US"/>
              <a:t>on IAB-MT unwanted </a:t>
            </a:r>
            <a:r>
              <a:rPr lang="en-US" dirty="0"/>
              <a:t>emissions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R4-2008784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#95-e</a:t>
            </a:r>
          </a:p>
          <a:p>
            <a:pPr algn="l"/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RAN4#95-e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EDB924-06C7-47F3-B6E5-3D39F315295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R4-2006800, Samsung</a:t>
            </a:r>
          </a:p>
          <a:p>
            <a:r>
              <a:rPr lang="fi-FI" dirty="0"/>
              <a:t>R4-2007130, </a:t>
            </a:r>
            <a:r>
              <a:rPr lang="fi-FI" dirty="0" err="1"/>
              <a:t>Qualcomm</a:t>
            </a:r>
            <a:r>
              <a:rPr lang="fi-FI" dirty="0"/>
              <a:t> </a:t>
            </a:r>
            <a:r>
              <a:rPr lang="fi-FI" dirty="0" err="1"/>
              <a:t>Incorporated</a:t>
            </a:r>
            <a:endParaRPr lang="fi-FI" dirty="0"/>
          </a:p>
          <a:p>
            <a:r>
              <a:rPr lang="fi-FI" dirty="0"/>
              <a:t>R4-2007576, Ericsson</a:t>
            </a:r>
          </a:p>
          <a:p>
            <a:r>
              <a:rPr lang="fi-FI" dirty="0"/>
              <a:t>R4-2007909, </a:t>
            </a:r>
            <a:r>
              <a:rPr lang="fi-FI" dirty="0" err="1"/>
              <a:t>Huawei</a:t>
            </a:r>
            <a:endParaRPr lang="fi-FI" dirty="0"/>
          </a:p>
          <a:p>
            <a:r>
              <a:rPr lang="fi-FI" dirty="0"/>
              <a:t>R4-2007403, ZTE </a:t>
            </a:r>
            <a:r>
              <a:rPr lang="fi-FI" dirty="0" err="1"/>
              <a:t>corporation</a:t>
            </a:r>
            <a:endParaRPr lang="fi-FI" dirty="0"/>
          </a:p>
          <a:p>
            <a:r>
              <a:rPr lang="fi-FI" dirty="0"/>
              <a:t>R4-2007120, Nokia, Nokia Shanghai Bell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98C-603C-4E1D-88F5-5AC37E20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FR1 IAB-MT </a:t>
            </a:r>
            <a:r>
              <a:rPr lang="fi-FI" dirty="0" err="1"/>
              <a:t>relative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0B87-2A03-4D07-9A49-AAECDF4A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IAB-MT ACLR </a:t>
            </a:r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in FR1 is 45 </a:t>
            </a:r>
            <a:r>
              <a:rPr lang="fi-FI" dirty="0" err="1"/>
              <a:t>dBc</a:t>
            </a:r>
            <a:endParaRPr lang="fi-FI" dirty="0"/>
          </a:p>
          <a:p>
            <a:pPr marL="914400" lvl="2" indent="0">
              <a:buNone/>
            </a:pPr>
            <a:endParaRPr lang="fi-FI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fi-FI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FF0000"/>
                </a:solidFill>
              </a:rPr>
              <a:t>Samsung: </a:t>
            </a:r>
            <a:r>
              <a:rPr lang="en-US" sz="1400" dirty="0">
                <a:solidFill>
                  <a:srgbClr val="FF0000"/>
                </a:solidFill>
              </a:rPr>
              <a:t>For WA IABMT it may be reasonable to put 45dB here.  But according to our </a:t>
            </a:r>
            <a:r>
              <a:rPr lang="en-US" sz="1400" dirty="0" err="1">
                <a:solidFill>
                  <a:srgbClr val="FF0000"/>
                </a:solidFill>
              </a:rPr>
              <a:t>simualtion</a:t>
            </a:r>
            <a:r>
              <a:rPr lang="en-US" sz="1400" dirty="0">
                <a:solidFill>
                  <a:srgbClr val="FF0000"/>
                </a:solidFill>
              </a:rPr>
              <a:t> result on Layout 1 scenario 1 based on IAB with assumption based on Micro scenario the ACLR of 30dB is OK to meet 5% throughput loss criteria for co-existence study. We also notice there is further simulation provided </a:t>
            </a:r>
            <a:r>
              <a:rPr lang="en-US" sz="1400" dirty="0" err="1">
                <a:solidFill>
                  <a:srgbClr val="FF0000"/>
                </a:solidFill>
              </a:rPr>
              <a:t>recently.Definitly</a:t>
            </a:r>
            <a:r>
              <a:rPr lang="en-US" sz="1400" dirty="0">
                <a:solidFill>
                  <a:srgbClr val="FF0000"/>
                </a:solidFill>
              </a:rPr>
              <a:t>, with 45dBc ACLR for IAB-MT the </a:t>
            </a:r>
            <a:r>
              <a:rPr lang="en-US" sz="1400" dirty="0" err="1">
                <a:solidFill>
                  <a:srgbClr val="FF0000"/>
                </a:solidFill>
              </a:rPr>
              <a:t>thoughtput</a:t>
            </a:r>
            <a:r>
              <a:rPr lang="en-US" sz="1400" dirty="0">
                <a:solidFill>
                  <a:srgbClr val="FF0000"/>
                </a:solidFill>
              </a:rPr>
              <a:t> absolute level should be better than the case of 30dB ACLR. However, it is organized and compared  in throughput loss way.</a:t>
            </a:r>
          </a:p>
          <a:p>
            <a:pPr marL="914400" lvl="2" indent="0">
              <a:buNone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Nokia: Samsung results in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R4-1911394 show -13.27 %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Tput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degradation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cell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edge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user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30 dB ACLR.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Therefore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it is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unclear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how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comment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above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is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based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on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simulation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i-FI" sz="1400" dirty="0" err="1">
                <a:solidFill>
                  <a:schemeClr val="accent1">
                    <a:lumMod val="75000"/>
                  </a:schemeClr>
                </a:solidFill>
              </a:rPr>
              <a:t>results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21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4A5B-7CA5-4575-A067-6D0BAA43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OBUE and SEM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37F5-3D11-4A03-A6B0-6EB30F03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For FR2:</a:t>
            </a:r>
          </a:p>
          <a:p>
            <a:pPr lvl="1"/>
            <a:r>
              <a:rPr lang="fi-FI" dirty="0"/>
              <a:t>Wide Area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BS OBUE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on feature </a:t>
            </a:r>
            <a:r>
              <a:rPr lang="fi-FI" strike="sngStrike" dirty="0" err="1">
                <a:solidFill>
                  <a:schemeClr val="accent1"/>
                </a:solidFill>
              </a:rPr>
              <a:t>level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of IAB-MT transmission in DL </a:t>
            </a:r>
            <a:r>
              <a:rPr lang="fi-FI" dirty="0" err="1"/>
              <a:t>timeslot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in </a:t>
            </a:r>
            <a:r>
              <a:rPr lang="fi-FI" dirty="0" err="1"/>
              <a:t>addition</a:t>
            </a:r>
            <a:r>
              <a:rPr lang="fi-FI" dirty="0"/>
              <a:t>, </a:t>
            </a:r>
            <a:r>
              <a:rPr lang="fi-FI" dirty="0" err="1"/>
              <a:t>when</a:t>
            </a:r>
            <a:r>
              <a:rPr lang="fi-FI" dirty="0"/>
              <a:t> IAB-MT is </a:t>
            </a:r>
            <a:r>
              <a:rPr lang="fi-FI" dirty="0" err="1"/>
              <a:t>configured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in DL </a:t>
            </a:r>
            <a:r>
              <a:rPr lang="fi-FI" dirty="0" err="1"/>
              <a:t>timeslot</a:t>
            </a:r>
            <a:r>
              <a:rPr lang="fi-FI" strike="sngStrike" dirty="0">
                <a:solidFill>
                  <a:schemeClr val="accent1"/>
                </a:solidFill>
              </a:rPr>
              <a:t>, </a:t>
            </a:r>
            <a:r>
              <a:rPr lang="fi-FI" strike="sngStrike" dirty="0" err="1">
                <a:solidFill>
                  <a:schemeClr val="accent1"/>
                </a:solidFill>
              </a:rPr>
              <a:t>wide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area</a:t>
            </a:r>
            <a:r>
              <a:rPr lang="fi-FI" strike="sngStrike" dirty="0">
                <a:solidFill>
                  <a:schemeClr val="accent1"/>
                </a:solidFill>
              </a:rPr>
              <a:t> IAB-MT </a:t>
            </a:r>
            <a:r>
              <a:rPr lang="fi-FI" strike="sngStrike" dirty="0" err="1">
                <a:solidFill>
                  <a:schemeClr val="accent1"/>
                </a:solidFill>
              </a:rPr>
              <a:t>needs</a:t>
            </a:r>
            <a:r>
              <a:rPr lang="fi-FI" strike="sngStrike" dirty="0">
                <a:solidFill>
                  <a:schemeClr val="accent1"/>
                </a:solidFill>
              </a:rPr>
              <a:t> to </a:t>
            </a:r>
            <a:r>
              <a:rPr lang="fi-FI" strike="sngStrike" dirty="0" err="1">
                <a:solidFill>
                  <a:schemeClr val="accent1"/>
                </a:solidFill>
              </a:rPr>
              <a:t>meet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OBUE </a:t>
            </a:r>
            <a:r>
              <a:rPr lang="fi-FI" strike="sngStrike" dirty="0" err="1">
                <a:solidFill>
                  <a:schemeClr val="accent1"/>
                </a:solidFill>
              </a:rPr>
              <a:t>requirements</a:t>
            </a:r>
            <a:r>
              <a:rPr lang="fi-FI" strike="sngStrike" dirty="0">
                <a:solidFill>
                  <a:schemeClr val="accent1"/>
                </a:solidFill>
              </a:rPr>
              <a:t> of IAB-DU of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same</a:t>
            </a:r>
            <a:r>
              <a:rPr lang="fi-FI" strike="sngStrike" dirty="0">
                <a:solidFill>
                  <a:schemeClr val="accent1"/>
                </a:solidFill>
              </a:rPr>
              <a:t> IAB-</a:t>
            </a:r>
            <a:r>
              <a:rPr lang="fi-FI" strike="sngStrike" dirty="0" err="1">
                <a:solidFill>
                  <a:schemeClr val="accent1"/>
                </a:solidFill>
              </a:rPr>
              <a:t>Node</a:t>
            </a:r>
            <a:endParaRPr lang="fi-FI" strike="sngStrike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					Samsung: This should be considered further if this can be applied for out-of-band IAB case.  And also 						we would like understand the scenario and restriction further.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FFS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</a:t>
            </a:r>
          </a:p>
          <a:p>
            <a:pPr marL="1371600" lvl="3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Qualcomm: our proposal is to have these requirements based on the UE specs. what would the problem with that be?</a:t>
            </a:r>
          </a:p>
          <a:p>
            <a:pPr lvl="3"/>
            <a:endParaRPr lang="fi-FI" dirty="0"/>
          </a:p>
          <a:p>
            <a:r>
              <a:rPr lang="fi-FI" dirty="0"/>
              <a:t>For FR1</a:t>
            </a:r>
          </a:p>
          <a:p>
            <a:pPr lvl="1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ACLR is </a:t>
            </a:r>
            <a:r>
              <a:rPr lang="fi-FI" dirty="0" err="1"/>
              <a:t>agreed</a:t>
            </a:r>
            <a:r>
              <a:rPr lang="fi-FI" dirty="0"/>
              <a:t> as 45 </a:t>
            </a:r>
            <a:r>
              <a:rPr lang="fi-FI" dirty="0" err="1"/>
              <a:t>dBc</a:t>
            </a:r>
            <a:r>
              <a:rPr lang="fi-FI" dirty="0"/>
              <a:t>, Wide Area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BS OBUE </a:t>
            </a:r>
            <a:r>
              <a:rPr lang="fi-FI" dirty="0" err="1"/>
              <a:t>requirements</a:t>
            </a:r>
            <a:endParaRPr lang="fi-FI" dirty="0"/>
          </a:p>
          <a:p>
            <a:pPr lvl="2"/>
            <a:r>
              <a:rPr lang="fi-FI" dirty="0" err="1"/>
              <a:t>Pending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 on feature </a:t>
            </a:r>
            <a:r>
              <a:rPr lang="fi-FI" strike="sngStrike" dirty="0" err="1">
                <a:solidFill>
                  <a:schemeClr val="accent1"/>
                </a:solidFill>
              </a:rPr>
              <a:t>level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of IAB-MT transmission in DL </a:t>
            </a:r>
            <a:r>
              <a:rPr lang="fi-FI" dirty="0" err="1"/>
              <a:t>timeslot</a:t>
            </a:r>
            <a:r>
              <a:rPr lang="fi-FI" dirty="0"/>
              <a:t>, it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in </a:t>
            </a:r>
            <a:r>
              <a:rPr lang="fi-FI" dirty="0" err="1"/>
              <a:t>addition</a:t>
            </a:r>
            <a:r>
              <a:rPr lang="fi-FI" dirty="0"/>
              <a:t>, </a:t>
            </a:r>
            <a:r>
              <a:rPr lang="fi-FI" dirty="0" err="1"/>
              <a:t>when</a:t>
            </a:r>
            <a:r>
              <a:rPr lang="fi-FI" dirty="0"/>
              <a:t> IAB-MT is </a:t>
            </a:r>
            <a:r>
              <a:rPr lang="fi-FI" dirty="0" err="1"/>
              <a:t>configured</a:t>
            </a:r>
            <a:r>
              <a:rPr lang="fi-FI" dirty="0"/>
              <a:t> to </a:t>
            </a:r>
            <a:r>
              <a:rPr lang="fi-FI" dirty="0" err="1"/>
              <a:t>transmit</a:t>
            </a:r>
            <a:r>
              <a:rPr lang="fi-FI" dirty="0"/>
              <a:t> in DL </a:t>
            </a:r>
            <a:r>
              <a:rPr lang="fi-FI" dirty="0" err="1"/>
              <a:t>timeslot</a:t>
            </a:r>
            <a:r>
              <a:rPr lang="fi-FI" strike="sngStrike" dirty="0">
                <a:solidFill>
                  <a:schemeClr val="accent1"/>
                </a:solidFill>
              </a:rPr>
              <a:t>, </a:t>
            </a:r>
            <a:r>
              <a:rPr lang="fi-FI" strike="sngStrike" dirty="0" err="1">
                <a:solidFill>
                  <a:schemeClr val="accent1"/>
                </a:solidFill>
              </a:rPr>
              <a:t>wide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area</a:t>
            </a:r>
            <a:r>
              <a:rPr lang="fi-FI" strike="sngStrike" dirty="0">
                <a:solidFill>
                  <a:schemeClr val="accent1"/>
                </a:solidFill>
              </a:rPr>
              <a:t> IAB-MT </a:t>
            </a:r>
            <a:r>
              <a:rPr lang="fi-FI" strike="sngStrike" dirty="0" err="1">
                <a:solidFill>
                  <a:schemeClr val="accent1"/>
                </a:solidFill>
              </a:rPr>
              <a:t>needs</a:t>
            </a:r>
            <a:r>
              <a:rPr lang="fi-FI" strike="sngStrike" dirty="0">
                <a:solidFill>
                  <a:schemeClr val="accent1"/>
                </a:solidFill>
              </a:rPr>
              <a:t> to </a:t>
            </a:r>
            <a:r>
              <a:rPr lang="fi-FI" strike="sngStrike" dirty="0" err="1">
                <a:solidFill>
                  <a:schemeClr val="accent1"/>
                </a:solidFill>
              </a:rPr>
              <a:t>meet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OBUE </a:t>
            </a:r>
            <a:r>
              <a:rPr lang="fi-FI" strike="sngStrike" dirty="0" err="1">
                <a:solidFill>
                  <a:schemeClr val="accent1"/>
                </a:solidFill>
              </a:rPr>
              <a:t>requirements</a:t>
            </a:r>
            <a:r>
              <a:rPr lang="fi-FI" strike="sngStrike" dirty="0">
                <a:solidFill>
                  <a:schemeClr val="accent1"/>
                </a:solidFill>
              </a:rPr>
              <a:t> of IAB-DU of </a:t>
            </a:r>
            <a:r>
              <a:rPr lang="fi-FI" strike="sngStrike" dirty="0" err="1">
                <a:solidFill>
                  <a:schemeClr val="accent1"/>
                </a:solidFill>
              </a:rPr>
              <a:t>the</a:t>
            </a:r>
            <a:r>
              <a:rPr lang="fi-FI" strike="sngStrike" dirty="0">
                <a:solidFill>
                  <a:schemeClr val="accent1"/>
                </a:solidFill>
              </a:rPr>
              <a:t> </a:t>
            </a:r>
            <a:r>
              <a:rPr lang="fi-FI" strike="sngStrike" dirty="0" err="1">
                <a:solidFill>
                  <a:schemeClr val="accent1"/>
                </a:solidFill>
              </a:rPr>
              <a:t>same</a:t>
            </a:r>
            <a:r>
              <a:rPr lang="fi-FI" strike="sngStrike" dirty="0">
                <a:solidFill>
                  <a:schemeClr val="accent1"/>
                </a:solidFill>
              </a:rPr>
              <a:t> IAB-</a:t>
            </a:r>
            <a:r>
              <a:rPr lang="fi-FI" strike="sngStrike" dirty="0" err="1">
                <a:solidFill>
                  <a:schemeClr val="accent1"/>
                </a:solidFill>
              </a:rPr>
              <a:t>Node</a:t>
            </a:r>
            <a:endParaRPr lang="fi-FI" strike="sngStrike" dirty="0">
              <a:solidFill>
                <a:schemeClr val="accent1"/>
              </a:solidFill>
            </a:endParaRPr>
          </a:p>
          <a:p>
            <a:pPr lvl="1"/>
            <a:r>
              <a:rPr lang="fi-FI" dirty="0"/>
              <a:t>FFS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IAB-MT</a:t>
            </a:r>
          </a:p>
          <a:p>
            <a:endParaRPr lang="fi-FI" dirty="0"/>
          </a:p>
          <a:p>
            <a:r>
              <a:rPr lang="fi-FI" dirty="0"/>
              <a:t>For </a:t>
            </a:r>
            <a:r>
              <a:rPr lang="fi-FI" dirty="0" err="1"/>
              <a:t>both</a:t>
            </a:r>
            <a:r>
              <a:rPr lang="fi-FI" dirty="0"/>
              <a:t> FR1 and FR2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boundary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in-</a:t>
            </a:r>
            <a:r>
              <a:rPr lang="fi-FI" dirty="0" err="1"/>
              <a:t>band</a:t>
            </a:r>
            <a:r>
              <a:rPr lang="fi-FI" dirty="0"/>
              <a:t> and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region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follow</a:t>
            </a:r>
            <a:r>
              <a:rPr lang="fi-FI" dirty="0"/>
              <a:t> BS </a:t>
            </a:r>
            <a:r>
              <a:rPr lang="fi-FI" dirty="0" err="1"/>
              <a:t>requirements</a:t>
            </a:r>
            <a:r>
              <a:rPr lang="fi-FI" dirty="0"/>
              <a:t>.</a:t>
            </a:r>
          </a:p>
          <a:p>
            <a:pPr marL="457200" lvl="1" indent="0">
              <a:buNone/>
            </a:pPr>
            <a:r>
              <a:rPr lang="en-US" sz="1700" dirty="0">
                <a:solidFill>
                  <a:schemeClr val="accent1"/>
                </a:solidFill>
              </a:rPr>
              <a:t>Samsung: For BS and IAB DU it will have supported frequency range within supported operating band. Then what is the assumption for IAB-MT?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209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9D98-814B-4B9D-8A70-F2E468A0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absolute</a:t>
            </a:r>
            <a:r>
              <a:rPr lang="fi-FI" dirty="0"/>
              <a:t> ACLR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57E2B-F969-4211-8AF3-A1BB97C50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Absolute</a:t>
            </a:r>
            <a:r>
              <a:rPr lang="fi-FI" dirty="0"/>
              <a:t> ACLR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in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21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A9008-C424-46F0-AF58-90E92AD6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8EDEB-3C09-4AD4-8238-43AC8596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regulatory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. </a:t>
            </a:r>
            <a:r>
              <a:rPr lang="fi-FI" dirty="0" err="1"/>
              <a:t>Being</a:t>
            </a:r>
            <a:r>
              <a:rPr lang="fi-FI" dirty="0"/>
              <a:t> a </a:t>
            </a:r>
            <a:r>
              <a:rPr lang="fi-FI" dirty="0" err="1"/>
              <a:t>network</a:t>
            </a:r>
            <a:r>
              <a:rPr lang="fi-FI" dirty="0"/>
              <a:t> </a:t>
            </a:r>
            <a:r>
              <a:rPr lang="fi-FI" dirty="0" err="1"/>
              <a:t>node</a:t>
            </a:r>
            <a:r>
              <a:rPr lang="fi-FI" dirty="0"/>
              <a:t>, IAB-MT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as </a:t>
            </a:r>
            <a:r>
              <a:rPr lang="fi-FI" dirty="0" err="1"/>
              <a:t>base</a:t>
            </a:r>
            <a:r>
              <a:rPr lang="fi-FI" dirty="0"/>
              <a:t> </a:t>
            </a:r>
            <a:r>
              <a:rPr lang="fi-FI" dirty="0" err="1"/>
              <a:t>stations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Both</a:t>
            </a:r>
            <a:r>
              <a:rPr lang="fi-FI" dirty="0"/>
              <a:t> </a:t>
            </a:r>
            <a:r>
              <a:rPr lang="fi-FI" dirty="0" err="1"/>
              <a:t>category</a:t>
            </a:r>
            <a:r>
              <a:rPr lang="fi-FI" dirty="0"/>
              <a:t> A and </a:t>
            </a:r>
            <a:r>
              <a:rPr lang="fi-FI" dirty="0" err="1"/>
              <a:t>category</a:t>
            </a:r>
            <a:r>
              <a:rPr lang="fi-FI" dirty="0"/>
              <a:t> B </a:t>
            </a:r>
            <a:r>
              <a:rPr lang="fi-FI" dirty="0" err="1"/>
              <a:t>spurious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for IAB-MT</a:t>
            </a:r>
          </a:p>
          <a:p>
            <a:pPr lvl="1"/>
            <a:endParaRPr lang="fi-FI" dirty="0"/>
          </a:p>
          <a:p>
            <a:pPr marL="457200" lvl="1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Qualcomm: is there a technical reason or a regulatory one to say that this is a network node and should meet BS requirements? This seems more of a </a:t>
            </a:r>
            <a:r>
              <a:rPr lang="en-US" sz="1200" dirty="0" err="1">
                <a:solidFill>
                  <a:srgbClr val="FF0000"/>
                </a:solidFill>
              </a:rPr>
              <a:t>phylosophical</a:t>
            </a:r>
            <a:r>
              <a:rPr lang="en-US" sz="1200" dirty="0">
                <a:solidFill>
                  <a:srgbClr val="FF0000"/>
                </a:solidFill>
              </a:rPr>
              <a:t> problem. the IAB-MT has the functionality of a UE and is also transmitting more like a UE(transmission is scheduled, it can transmit different number of RBs, </a:t>
            </a:r>
            <a:r>
              <a:rPr lang="en-US" sz="1200" dirty="0" err="1">
                <a:solidFill>
                  <a:srgbClr val="FF0000"/>
                </a:solidFill>
              </a:rPr>
              <a:t>etc</a:t>
            </a:r>
            <a:r>
              <a:rPr lang="en-US" sz="1200" dirty="0">
                <a:solidFill>
                  <a:srgbClr val="FF0000"/>
                </a:solidFill>
              </a:rPr>
              <a:t>). From this point of view, it seems to be more like a UE than a base station</a:t>
            </a:r>
          </a:p>
          <a:p>
            <a:pPr marL="457200" lvl="1" indent="0">
              <a:buNone/>
            </a:pPr>
            <a:r>
              <a:rPr lang="en-US" sz="1200" dirty="0">
                <a:solidFill>
                  <a:schemeClr val="accent1"/>
                </a:solidFill>
              </a:rPr>
              <a:t>Nokia: </a:t>
            </a:r>
            <a:r>
              <a:rPr lang="en-GB" sz="1200" dirty="0">
                <a:solidFill>
                  <a:schemeClr val="accent1"/>
                </a:solidFill>
              </a:rPr>
              <a:t>You can find some discussion on under which ITU definition IAB would fall in R4-1914218 (document and relevant proposal noted). Meeting BS requirement may be needed for SDM forward compatibility.</a:t>
            </a:r>
            <a:endParaRPr lang="fi-FI" sz="12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sz="12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0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438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IAB-MT unwanted emissions</vt:lpstr>
      <vt:lpstr>Contributions in RAN4#95-e</vt:lpstr>
      <vt:lpstr>Way forward on FR1 IAB-MT relative ACLR</vt:lpstr>
      <vt:lpstr>Way forward on OBUE and SEM</vt:lpstr>
      <vt:lpstr>Way forward on absolute ACLR</vt:lpstr>
      <vt:lpstr>Way forward on spurious emissions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Nokia-user</cp:lastModifiedBy>
  <cp:revision>24</cp:revision>
  <dcterms:created xsi:type="dcterms:W3CDTF">2020-02-28T12:26:05Z</dcterms:created>
  <dcterms:modified xsi:type="dcterms:W3CDTF">2020-06-03T18:36:54Z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D:\Work\3GPP\RAN4\2020\RAN4#95e\Email discussion\309\2nd round\Draft R4-2008784 WF on unwanted emissions.pptx</vt:lpwstr>
  </property>
</Properties>
</file>