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4" r:id="rId3"/>
    <p:sldId id="291" r:id="rId4"/>
    <p:sldId id="301" r:id="rId5"/>
    <p:sldId id="299" r:id="rId6"/>
    <p:sldId id="300" r:id="rId7"/>
    <p:sldId id="30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6066" autoAdjust="0"/>
  </p:normalViewPr>
  <p:slideViewPr>
    <p:cSldViewPr>
      <p:cViewPr varScale="1">
        <p:scale>
          <a:sx n="102" d="100"/>
          <a:sy n="102" d="100"/>
        </p:scale>
        <p:origin x="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37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75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10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83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Way forward on </a:t>
            </a:r>
            <a:r>
              <a:rPr lang="en-GB" altLang="zh-CN" sz="4000" b="1" dirty="0"/>
              <a:t>FR2 inter-band CA </a:t>
            </a:r>
            <a:r>
              <a:rPr lang="en-US" altLang="zh-CN" sz="4000" b="1" dirty="0"/>
              <a:t>RRM </a:t>
            </a:r>
            <a:r>
              <a:rPr lang="en-GB" altLang="zh-CN" sz="4000" b="1" dirty="0"/>
              <a:t>requirement</a:t>
            </a:r>
            <a:r>
              <a:rPr lang="en-US" altLang="zh-CN" sz="4000" b="1"/>
              <a:t>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Huawei, HiSilicon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#95-e 	</a:t>
            </a:r>
          </a:p>
          <a:p>
            <a:r>
              <a:rPr lang="en-US" altLang="zh-CN" b="1" dirty="0"/>
              <a:t>Online, 25</a:t>
            </a:r>
            <a:r>
              <a:rPr lang="en-US" altLang="zh-CN" b="1" baseline="30000" dirty="0"/>
              <a:t>th</a:t>
            </a:r>
            <a:r>
              <a:rPr lang="en-US" altLang="zh-CN" b="1" dirty="0"/>
              <a:t> May – 05</a:t>
            </a:r>
            <a:r>
              <a:rPr lang="en-US" altLang="zh-CN" b="1" baseline="30000" dirty="0"/>
              <a:t>th</a:t>
            </a:r>
            <a:r>
              <a:rPr lang="en-US" altLang="zh-CN" b="1" dirty="0"/>
              <a:t> June, 2020</a:t>
            </a:r>
          </a:p>
          <a:p>
            <a:r>
              <a:rPr lang="en-US" altLang="zh-CN" b="1" dirty="0"/>
              <a:t>Agenda: 6.15.1.10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/>
              <a:t>R4-2008998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9532" y="1052736"/>
            <a:ext cx="853294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For a FR2 inter-band CA combination with using independent beam management, the existing interruption requirements for inter-band CA can be applied.</a:t>
            </a:r>
          </a:p>
          <a:p>
            <a:r>
              <a:rPr lang="en-GB" altLang="zh-CN" sz="2400" dirty="0"/>
              <a:t>The </a:t>
            </a:r>
            <a:r>
              <a:rPr lang="en-US" altLang="zh-CN" sz="2400" dirty="0"/>
              <a:t>following options are considered on how to define the </a:t>
            </a:r>
            <a:r>
              <a:rPr lang="en-GB" altLang="zh-CN" sz="2400" dirty="0"/>
              <a:t>interruption requirements for FR2 inter-band CA with CBM.</a:t>
            </a:r>
            <a:endParaRPr lang="en-US" sz="24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the existing interruption requirements of intra-band CA can be applied.</a:t>
            </a:r>
            <a:endParaRPr lang="en-GB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</a:t>
            </a:r>
            <a:r>
              <a:rPr lang="en-GB" altLang="zh-CN" sz="2000" dirty="0"/>
              <a:t>the interruption requirements can be defined as the current interruption with adding a SMTC duration which is the longest SMTC duration among all the serving cells in this FR2 band pair.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Option 3: RAN4 RRM need feedback on the RF architectures of common beam UEs from RF session, e.g. in different band combinations.</a:t>
            </a:r>
            <a:endParaRPr lang="en-GB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zh-CN" sz="2000" dirty="0"/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7384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Agreements on interruption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6024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beam management requirements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692696"/>
            <a:ext cx="88569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Beam management resource configuration for CBM UE: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It is left to network to decide whether to configure BFD/CBD measurements on </a:t>
            </a:r>
            <a:r>
              <a:rPr lang="en-GB" altLang="zh-CN" dirty="0" err="1"/>
              <a:t>SCell</a:t>
            </a:r>
            <a:endParaRPr lang="en-GB" altLang="zh-CN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zh-CN" dirty="0">
              <a:solidFill>
                <a:srgbClr val="00B050"/>
              </a:solidFill>
            </a:endParaRPr>
          </a:p>
          <a:p>
            <a:r>
              <a:rPr lang="en-US" altLang="zh-CN" sz="2000" dirty="0"/>
              <a:t>Beam management requirements for CBM UE: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For BFD/CBD on </a:t>
            </a:r>
            <a:r>
              <a:rPr lang="en-US" altLang="zh-CN" dirty="0" err="1"/>
              <a:t>PCell</a:t>
            </a:r>
            <a:r>
              <a:rPr lang="en-US" altLang="zh-CN" dirty="0"/>
              <a:t>/</a:t>
            </a:r>
            <a:r>
              <a:rPr lang="en-US" altLang="zh-CN" dirty="0" err="1"/>
              <a:t>PSCell</a:t>
            </a:r>
            <a:endParaRPr lang="en-US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1600" dirty="0"/>
              <a:t>R15 </a:t>
            </a:r>
            <a:r>
              <a:rPr lang="en-US" altLang="zh-CN" sz="1600" dirty="0"/>
              <a:t>BFD/CBD measurement</a:t>
            </a:r>
            <a:r>
              <a:rPr lang="en-GB" altLang="zh-CN" sz="1600" dirty="0"/>
              <a:t> requirements in FR2 can be applied for FR2 inter-band CA scenario.</a:t>
            </a:r>
            <a:endParaRPr lang="en-US" altLang="zh-CN" sz="16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For BFD/CBD on </a:t>
            </a:r>
            <a:r>
              <a:rPr lang="en-US" altLang="zh-CN" dirty="0" err="1"/>
              <a:t>SCell</a:t>
            </a:r>
            <a:endParaRPr lang="en-US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1600" dirty="0"/>
              <a:t>RAN4 to use </a:t>
            </a:r>
            <a:r>
              <a:rPr lang="en-GB" altLang="zh-CN" sz="1600" dirty="0" err="1"/>
              <a:t>SCell</a:t>
            </a:r>
            <a:r>
              <a:rPr lang="en-GB" altLang="zh-CN" sz="1600" dirty="0"/>
              <a:t> BFD/CBD requirements as being defined in </a:t>
            </a:r>
            <a:r>
              <a:rPr lang="en-GB" altLang="zh-CN" sz="1600" dirty="0" err="1"/>
              <a:t>eMIMO</a:t>
            </a:r>
            <a:r>
              <a:rPr lang="en-GB" altLang="zh-CN" sz="1600" dirty="0"/>
              <a:t> WID as baseline.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For L1-RSRP reporting</a:t>
            </a:r>
            <a:r>
              <a:rPr lang="en-GB" altLang="zh-CN" dirty="0"/>
              <a:t>.</a:t>
            </a:r>
            <a:endParaRPr lang="en-US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1600" dirty="0"/>
              <a:t>R15 L1-RSRP measurement requirements </a:t>
            </a:r>
            <a:r>
              <a:rPr lang="en-US" altLang="zh-CN" sz="1600" dirty="0"/>
              <a:t>in FR2 </a:t>
            </a:r>
            <a:r>
              <a:rPr lang="en-GB" altLang="zh-CN" sz="1600" dirty="0"/>
              <a:t>can applied for FR2 inter-band CA scenario. 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903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scheduling restriction requirements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692696"/>
            <a:ext cx="88569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Scheduling restriction requirements for IBM UE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Under the conditions that </a:t>
            </a:r>
            <a:r>
              <a:rPr lang="en-US" altLang="zh-CN" dirty="0"/>
              <a:t>network does not configure simultaneous UL/DL or mixed numerology if the UE does not have such capability of </a:t>
            </a:r>
            <a:r>
              <a:rPr lang="en-US" altLang="zh-CN" i="1" dirty="0" err="1"/>
              <a:t>simultaneousRxTxInterBandCA</a:t>
            </a:r>
            <a:r>
              <a:rPr lang="en-US" altLang="zh-CN" dirty="0"/>
              <a:t> or </a:t>
            </a:r>
            <a:r>
              <a:rPr lang="en-US" altLang="zh-CN" i="1" dirty="0" err="1"/>
              <a:t>simultaneousRxDataSSB-DiffNumerology</a:t>
            </a:r>
            <a:r>
              <a:rPr lang="en-US" altLang="zh-CN" i="1" dirty="0"/>
              <a:t> </a:t>
            </a:r>
            <a:r>
              <a:rPr lang="en-US" altLang="zh-CN" dirty="0"/>
              <a:t>or</a:t>
            </a:r>
            <a:r>
              <a:rPr lang="en-US" altLang="zh-CN" i="1" dirty="0"/>
              <a:t> </a:t>
            </a:r>
            <a:r>
              <a:rPr lang="en-US" altLang="zh-CN" i="1" dirty="0" err="1"/>
              <a:t>supportedSubCarrierSpacingDL</a:t>
            </a:r>
            <a:r>
              <a:rPr lang="en-US" altLang="zh-CN" i="1" dirty="0"/>
              <a:t>.</a:t>
            </a:r>
            <a:endParaRPr lang="en-GB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There are no </a:t>
            </a:r>
            <a:r>
              <a:rPr lang="en-US" altLang="zh-CN" dirty="0"/>
              <a:t>scheduling </a:t>
            </a:r>
            <a:r>
              <a:rPr lang="en-GB" altLang="zh-CN" dirty="0"/>
              <a:t>restrictions on one FR2 band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another FR2 band.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The </a:t>
            </a:r>
            <a:r>
              <a:rPr lang="en-US" altLang="zh-CN" dirty="0"/>
              <a:t>scheduling </a:t>
            </a:r>
            <a:r>
              <a:rPr lang="en-GB" altLang="zh-CN" dirty="0"/>
              <a:t>availability requirements for FR2 inter-band CA scenario shall be introduced to clarify there is no scheduling restriction if UE uses independent beam.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/>
              <a:t>FFS whether to define the scheduling restrictions for the following cases for both </a:t>
            </a:r>
            <a:r>
              <a:rPr lang="en-US" altLang="zh-CN" sz="2000" dirty="0"/>
              <a:t>IBM</a:t>
            </a:r>
            <a:r>
              <a:rPr lang="en-GB" altLang="zh-CN" sz="2000" dirty="0"/>
              <a:t> and </a:t>
            </a:r>
            <a:r>
              <a:rPr lang="en-US" altLang="zh-CN" sz="2000" dirty="0"/>
              <a:t>CBM</a:t>
            </a:r>
            <a:r>
              <a:rPr lang="en-GB" altLang="zh-CN" sz="2000" dirty="0"/>
              <a:t>.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Case 1: network configures simultaneous UL/DL between two FR1 bands or between two FR2 bands if the UE does not have the capability of supporting </a:t>
            </a:r>
            <a:r>
              <a:rPr lang="en-US" altLang="zh-CN" i="1" dirty="0" err="1"/>
              <a:t>simultaneousRxTxInterBandCA</a:t>
            </a:r>
            <a:r>
              <a:rPr lang="en-GB" altLang="zh-CN" dirty="0"/>
              <a:t>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Case 2: network configures mixed numerology on two CCs if the UE does not have the capability of supporting </a:t>
            </a:r>
            <a:r>
              <a:rPr lang="en-GB" altLang="zh-CN" dirty="0"/>
              <a:t>simultaneous reception of with different numerologies in CA.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Case 3: network configures mixed numerology between SSB and data on two bands if the UE does not have the capability of </a:t>
            </a:r>
            <a:r>
              <a:rPr lang="en-US" altLang="zh-CN" i="1" dirty="0" err="1"/>
              <a:t>simultaneousRxDataSSB-DiffNumerology</a:t>
            </a:r>
            <a:r>
              <a:rPr lang="en-GB" altLang="zh-CN" dirty="0"/>
              <a:t>.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82848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measurement restriction requirements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962139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</a:rPr>
              <a:t>For CBM UEs in FR2 inter-band CA, the existing measurement restriction requirements for FR2 is applied for the RLM/BFD/CBD/L1-RSRP measurements being performed on different FR2 bands.</a:t>
            </a:r>
            <a:endParaRPr lang="en-US" altLang="zh-CN" dirty="0">
              <a:solidFill>
                <a:srgbClr val="FF0000"/>
              </a:solidFill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/>
              <a:t>Measurement restriction requirement for FR2 inter-band CA with </a:t>
            </a:r>
            <a:r>
              <a:rPr lang="en-US" altLang="zh-CN" dirty="0" smtClean="0">
                <a:solidFill>
                  <a:srgbClr val="FF0000"/>
                </a:solidFill>
              </a:rPr>
              <a:t>IBM</a:t>
            </a:r>
            <a:endParaRPr lang="en-US" altLang="zh-CN" dirty="0">
              <a:solidFill>
                <a:srgbClr val="FF0000"/>
              </a:solidFill>
            </a:endParaRP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1600" dirty="0"/>
              <a:t>Under the conditions that </a:t>
            </a:r>
            <a:r>
              <a:rPr lang="en-US" altLang="zh-CN" sz="1600" dirty="0"/>
              <a:t>network does not configure simultaneous UL/DL or mixed numerology if the UE does not have such capability of </a:t>
            </a:r>
            <a:r>
              <a:rPr lang="en-US" altLang="zh-CN" sz="1600" i="1" dirty="0" err="1" smtClean="0"/>
              <a:t>simultaneousRxDataSSB-DiffNumerology</a:t>
            </a:r>
            <a:r>
              <a:rPr lang="en-US" altLang="zh-CN" sz="1600" i="1" dirty="0" smtClean="0"/>
              <a:t> </a:t>
            </a:r>
            <a:r>
              <a:rPr lang="en-US" altLang="zh-CN" sz="1600" dirty="0"/>
              <a:t>or</a:t>
            </a:r>
            <a:r>
              <a:rPr lang="en-US" altLang="zh-CN" sz="1600" i="1" dirty="0"/>
              <a:t> </a:t>
            </a:r>
            <a:r>
              <a:rPr lang="en-US" altLang="zh-CN" sz="1600" i="1" dirty="0" err="1"/>
              <a:t>supportedSubCarrierSpacingDL</a:t>
            </a:r>
            <a:r>
              <a:rPr lang="en-GB" altLang="zh-CN" sz="1600" dirty="0"/>
              <a:t>.)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There </a:t>
            </a:r>
            <a:r>
              <a:rPr lang="en-GB" altLang="zh-CN" sz="1600" dirty="0"/>
              <a:t>are no </a:t>
            </a:r>
            <a:r>
              <a:rPr lang="en-US" altLang="zh-CN" sz="1600" dirty="0"/>
              <a:t>measurement </a:t>
            </a:r>
            <a:r>
              <a:rPr lang="en-GB" altLang="zh-CN" sz="1600" dirty="0" smtClean="0"/>
              <a:t>restrictions </a:t>
            </a:r>
            <a:r>
              <a:rPr lang="en-US" altLang="zh-CN" sz="1600" dirty="0"/>
              <a:t>for the RLM/BFD/CBD/L1-RSRP measurements being performed on different FR2 </a:t>
            </a:r>
            <a:r>
              <a:rPr lang="en-US" altLang="zh-CN" sz="1600" dirty="0" smtClean="0"/>
              <a:t>bands.</a:t>
            </a:r>
            <a:endParaRPr lang="en-GB" altLang="zh-CN" sz="16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dirty="0"/>
              <a:t>FFS whether to define the </a:t>
            </a:r>
            <a:r>
              <a:rPr lang="en-US" altLang="zh-CN" dirty="0"/>
              <a:t>measurement </a:t>
            </a:r>
            <a:r>
              <a:rPr lang="en-GB" altLang="zh-CN" dirty="0"/>
              <a:t>restrictions for the following cases for both </a:t>
            </a:r>
            <a:r>
              <a:rPr lang="en-US" altLang="zh-CN" dirty="0"/>
              <a:t>IBM and CBM</a:t>
            </a:r>
            <a:r>
              <a:rPr lang="en-GB" altLang="zh-CN" dirty="0"/>
              <a:t>.</a:t>
            </a:r>
            <a:endParaRPr lang="en-US" altLang="zh-CN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Case </a:t>
            </a:r>
            <a:r>
              <a:rPr lang="en-US" altLang="zh-CN" sz="1600" dirty="0">
                <a:solidFill>
                  <a:srgbClr val="FF0000"/>
                </a:solidFill>
              </a:rPr>
              <a:t>1</a:t>
            </a:r>
            <a:r>
              <a:rPr lang="en-US" altLang="zh-CN" sz="1600" dirty="0"/>
              <a:t>: network configures mixed numerology on two CCs if the UE does not have the capability of supporting </a:t>
            </a:r>
            <a:r>
              <a:rPr lang="en-GB" altLang="zh-CN" sz="1600" dirty="0"/>
              <a:t>simultaneous reception of with different numerologies in CA.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/>
              <a:t>Case </a:t>
            </a:r>
            <a:r>
              <a:rPr lang="en-US" altLang="zh-CN" sz="1600" dirty="0">
                <a:solidFill>
                  <a:srgbClr val="FF0000"/>
                </a:solidFill>
              </a:rPr>
              <a:t>2</a:t>
            </a:r>
            <a:r>
              <a:rPr lang="en-US" altLang="zh-CN" sz="1600" dirty="0"/>
              <a:t>: network configures mixed numerology between SSB and CSI-RS on two bands if the UE does not have the capability of </a:t>
            </a:r>
            <a:r>
              <a:rPr lang="en-US" altLang="zh-CN" sz="1600" i="1" dirty="0" err="1"/>
              <a:t>simultaneousRxDataSSB-DiffNumerology</a:t>
            </a:r>
            <a:r>
              <a:rPr lang="en-GB" altLang="zh-CN" sz="1600" dirty="0"/>
              <a:t>.</a:t>
            </a:r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0219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</a:t>
            </a:r>
            <a:r>
              <a:rPr lang="en-US" sz="2800" b="1" dirty="0" err="1"/>
              <a:t>SCell</a:t>
            </a:r>
            <a:r>
              <a:rPr lang="en-US" sz="2800" b="1" dirty="0"/>
              <a:t> activation delay requirements</a:t>
            </a:r>
          </a:p>
        </p:txBody>
      </p:sp>
      <p:sp>
        <p:nvSpPr>
          <p:cNvPr id="5" name="Rectangle 14"/>
          <p:cNvSpPr/>
          <p:nvPr/>
        </p:nvSpPr>
        <p:spPr>
          <a:xfrm>
            <a:off x="179512" y="962139"/>
            <a:ext cx="885698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/>
              <a:t>SCell</a:t>
            </a:r>
            <a:r>
              <a:rPr lang="en-US" altLang="zh-CN" sz="2000" dirty="0"/>
              <a:t> activation requirement for case 2: </a:t>
            </a:r>
            <a:r>
              <a:rPr lang="en-GB" altLang="zh-CN" sz="2000" dirty="0" err="1"/>
              <a:t>SCell</a:t>
            </a:r>
            <a:r>
              <a:rPr lang="en-GB" altLang="zh-CN" sz="2000" dirty="0"/>
              <a:t> being activated belongs to FR2 and if there is no active serving cell on that FR2 band provided that </a:t>
            </a:r>
            <a:r>
              <a:rPr lang="en-GB" altLang="zh-CN" sz="2000" dirty="0" err="1"/>
              <a:t>PCell</a:t>
            </a:r>
            <a:r>
              <a:rPr lang="en-GB" altLang="zh-CN" sz="2000" dirty="0"/>
              <a:t> or </a:t>
            </a:r>
            <a:r>
              <a:rPr lang="en-GB" altLang="zh-CN" sz="2000" dirty="0" err="1"/>
              <a:t>PSCell</a:t>
            </a:r>
            <a:r>
              <a:rPr lang="en-GB" altLang="zh-CN" sz="2000" dirty="0"/>
              <a:t> is FR2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For CBM UEs in the Case 2, if the target </a:t>
            </a:r>
            <a:r>
              <a:rPr lang="en-GB" altLang="zh-CN" dirty="0" err="1"/>
              <a:t>SCell</a:t>
            </a:r>
            <a:r>
              <a:rPr lang="en-GB" altLang="zh-CN" dirty="0"/>
              <a:t> is known, the existing known </a:t>
            </a:r>
            <a:r>
              <a:rPr lang="en-GB" altLang="zh-CN" dirty="0" err="1"/>
              <a:t>SCell</a:t>
            </a:r>
            <a:r>
              <a:rPr lang="en-GB" altLang="zh-CN" dirty="0"/>
              <a:t> requirement in the case </a:t>
            </a:r>
            <a:r>
              <a:rPr lang="en-GB" altLang="zh-CN" dirty="0" err="1"/>
              <a:t>of“SCell</a:t>
            </a:r>
            <a:r>
              <a:rPr lang="en-GB" altLang="zh-CN" dirty="0"/>
              <a:t> being activated belongs to FR2 and if there is no active serving cell on that FR2 band provided that </a:t>
            </a:r>
            <a:r>
              <a:rPr lang="en-GB" altLang="zh-CN" dirty="0" err="1"/>
              <a:t>PCell</a:t>
            </a:r>
            <a:r>
              <a:rPr lang="en-GB" altLang="zh-CN" dirty="0"/>
              <a:t> or </a:t>
            </a:r>
            <a:r>
              <a:rPr lang="en-GB" altLang="zh-CN" dirty="0" err="1"/>
              <a:t>PSCell</a:t>
            </a:r>
            <a:r>
              <a:rPr lang="en-GB" altLang="zh-CN" dirty="0"/>
              <a:t> is FR1” shall be applied.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For CBM UEs in the Case 2, if the target </a:t>
            </a:r>
            <a:r>
              <a:rPr lang="en-GB" altLang="zh-CN" dirty="0" err="1"/>
              <a:t>SCell</a:t>
            </a:r>
            <a:r>
              <a:rPr lang="en-GB" altLang="zh-CN" dirty="0"/>
              <a:t> is unknown, FFS the </a:t>
            </a:r>
            <a:r>
              <a:rPr lang="en-GB" altLang="zh-CN" dirty="0" err="1"/>
              <a:t>SCell</a:t>
            </a:r>
            <a:r>
              <a:rPr lang="en-GB" altLang="zh-CN" dirty="0"/>
              <a:t> activation delay requirements.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the existing </a:t>
            </a:r>
            <a:r>
              <a:rPr lang="en-GB" altLang="zh-CN" dirty="0" err="1"/>
              <a:t>SCell</a:t>
            </a:r>
            <a:r>
              <a:rPr lang="en-GB" altLang="zh-CN" dirty="0"/>
              <a:t> activation delay requirements for FR1+FR2 CA without L1-RSRP measurement delay can be reused</a:t>
            </a:r>
            <a:r>
              <a:rPr lang="en-US" altLang="zh-CN" dirty="0"/>
              <a:t>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Other </a:t>
            </a:r>
            <a:r>
              <a:rPr lang="en-GB" altLang="zh-CN" dirty="0" smtClean="0"/>
              <a:t>options are not precluded.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31375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For Informations</a:t>
            </a:r>
          </a:p>
        </p:txBody>
      </p:sp>
      <p:sp>
        <p:nvSpPr>
          <p:cNvPr id="5" name="Rectangle 14"/>
          <p:cNvSpPr/>
          <p:nvPr/>
        </p:nvSpPr>
        <p:spPr>
          <a:xfrm>
            <a:off x="179512" y="962139"/>
            <a:ext cx="88569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/>
              <a:t>RAN4 needs to further study on the following open issues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The </a:t>
            </a:r>
            <a:r>
              <a:rPr lang="en-GB" altLang="zh-CN" dirty="0"/>
              <a:t>interruption requirements for CBM UE.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The scheduling restrictions and measurement restrictions due to incorrect network configuration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The unknown </a:t>
            </a:r>
            <a:r>
              <a:rPr lang="en-GB" altLang="zh-CN" dirty="0" err="1"/>
              <a:t>SCell</a:t>
            </a:r>
            <a:r>
              <a:rPr lang="en-GB" altLang="zh-CN" dirty="0"/>
              <a:t> activation requirement for CBM UE in case2.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Case 2: </a:t>
            </a:r>
            <a:r>
              <a:rPr lang="en-GB" altLang="zh-CN" dirty="0" err="1"/>
              <a:t>SCell</a:t>
            </a:r>
            <a:r>
              <a:rPr lang="en-GB" altLang="zh-CN" dirty="0"/>
              <a:t> being activated belongs to FR2 and if there is no active serving cell on that FR2 band provided that </a:t>
            </a:r>
            <a:r>
              <a:rPr lang="en-GB" altLang="zh-CN" dirty="0" err="1"/>
              <a:t>PCell</a:t>
            </a:r>
            <a:r>
              <a:rPr lang="en-GB" altLang="zh-CN" dirty="0"/>
              <a:t> or </a:t>
            </a:r>
            <a:r>
              <a:rPr lang="en-GB" altLang="zh-CN" dirty="0" err="1"/>
              <a:t>PSCell</a:t>
            </a:r>
            <a:r>
              <a:rPr lang="en-GB" altLang="zh-CN" dirty="0"/>
              <a:t> is FR2.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1298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15287</TotalTime>
  <Words>782</Words>
  <Application>Microsoft Office PowerPoint</Application>
  <PresentationFormat>全屏显示(4:3)</PresentationFormat>
  <Paragraphs>59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ＭＳ Ｐゴシック</vt:lpstr>
      <vt:lpstr>宋体</vt:lpstr>
      <vt:lpstr>Arial</vt:lpstr>
      <vt:lpstr>Calibri</vt:lpstr>
      <vt:lpstr>Office テーマ</vt:lpstr>
      <vt:lpstr>Way forward on FR2 inter-band CA RRM requirements</vt:lpstr>
      <vt:lpstr>PowerPoint 演示文稿</vt:lpstr>
      <vt:lpstr>Agreement on beam management requirements</vt:lpstr>
      <vt:lpstr>Agreement on scheduling restriction requirements</vt:lpstr>
      <vt:lpstr>Agreement on measurement restriction requirements</vt:lpstr>
      <vt:lpstr>Agreement on SCell activation delay requirements</vt:lpstr>
      <vt:lpstr>For Informations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567</cp:revision>
  <dcterms:created xsi:type="dcterms:W3CDTF">2017-01-18T16:32:26Z</dcterms:created>
  <dcterms:modified xsi:type="dcterms:W3CDTF">2020-06-03T11:04:39Z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(3)sYKtpcV5azcLPgUaWVvK7+3PGqKm+R3lWcnIOSdmUiZdNlGsDJqu3iot/+/qsDzsJpL+FBDn
WW5kO7PcO3hN1jamyatnTJ6TpyImCO1MBqKyhTPK+evLWlOuRK3o/a/LwEwSutnitUdwg7/3
nlAmPwTIq9IVqFM3U++dlzT2F2/TC4L+++oGp09zx7HyOgf12GjE+M1md84xMmsmG3/qjXnm
XRmR/QzTwtKRKgK4fL</vt:lpwstr>
  </property>
  <property fmtid="{D5CDD505-2E9C-101B-9397-08002B2CF9AE}" pid="10" name="_2015_ms_pID_7253431">
    <vt:lpwstr>ZdVQ8k/HNROtJ6U/aPHO8Iayh9szGISRQpNluN1od3OSjN46Qb1QDl
8AMPagbISC2B5NxKea7nUphNCisJFOH0hhL5QSuOGsZCpy2gZJ/vsLcHJHM10GrpEfq7le8d
Q/lB0YvVbGHTjldV5C3ycj17gSo5NrYGeKG4t6RYBF0eANdXTb+I9TV5GBeJA+JF1GD4kM5h
biWGX2WsuFq03MkESj3i1slWaPPvjQEAB745</vt:lpwstr>
  </property>
  <property fmtid="{D5CDD505-2E9C-101B-9397-08002B2CF9AE}" pid="11" name="_2015_ms_pID_7253432">
    <vt:lpwstr>kg==</vt:lpwstr>
  </property>
  <property fmtid="{D5CDD505-2E9C-101B-9397-08002B2CF9AE}" pid="12" name="NSCPROP_SA">
    <vt:lpwstr>D:\Project_3GPP\2020_02_RAN4_94\Pre-meeting Study\Rel-16 RRM enh\draft R4-2002251 WF on FR2 inter-band CA requirement_v3.0.pptx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1580888488</vt:lpwstr>
  </property>
</Properties>
</file>