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3"/>
  </p:notesMasterIdLst>
  <p:sldIdLst>
    <p:sldId id="290" r:id="rId5"/>
    <p:sldId id="321" r:id="rId6"/>
    <p:sldId id="323" r:id="rId7"/>
    <p:sldId id="339" r:id="rId8"/>
    <p:sldId id="338" r:id="rId9"/>
    <p:sldId id="341" r:id="rId10"/>
    <p:sldId id="325" r:id="rId11"/>
    <p:sldId id="32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spatial </a:t>
            </a:r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5</a:t>
            </a: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 lvl="0"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25th May - 5th Jun 2020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8679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403" y="836712"/>
            <a:ext cx="8590106" cy="4497365"/>
          </a:xfrm>
        </p:spPr>
        <p:txBody>
          <a:bodyPr/>
          <a:lstStyle/>
          <a:p>
            <a:pPr marL="514350" indent="-457200"/>
            <a:r>
              <a:rPr lang="en-US" sz="2000" dirty="0" smtClean="0"/>
              <a:t>In RAN Plenary #86, </a:t>
            </a:r>
            <a:r>
              <a:rPr lang="en-GB" sz="2000" dirty="0"/>
              <a:t>the WI of NR RRM enhancement requirements for R16 was </a:t>
            </a:r>
            <a:r>
              <a:rPr lang="en-GB" sz="2000" dirty="0" smtClean="0"/>
              <a:t>revised. T</a:t>
            </a:r>
            <a:r>
              <a:rPr lang="en-US" sz="2000" dirty="0" smtClean="0"/>
              <a:t>he following issue is agreed to be discussed.</a:t>
            </a:r>
          </a:p>
          <a:p>
            <a:pPr marL="914400" lvl="1" indent="-457200"/>
            <a:r>
              <a:rPr lang="en-US" altLang="ko-KR" sz="2000" dirty="0" smtClean="0"/>
              <a:t>Active spatial </a:t>
            </a:r>
            <a:r>
              <a:rPr lang="en-US" altLang="ko-KR" sz="2000" dirty="0"/>
              <a:t>relation </a:t>
            </a:r>
            <a:r>
              <a:rPr lang="en-US" altLang="ko-KR" sz="2000" dirty="0" smtClean="0"/>
              <a:t>switch for uplink</a:t>
            </a:r>
          </a:p>
          <a:p>
            <a:r>
              <a:rPr lang="en-US" altLang="ko-KR" sz="2000" dirty="0" smtClean="0"/>
              <a:t>Scenario overview</a:t>
            </a:r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2070"/>
              </p:ext>
            </p:extLst>
          </p:nvPr>
        </p:nvGraphicFramePr>
        <p:xfrm>
          <a:off x="1162176" y="234888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864096"/>
                <a:gridCol w="1008112"/>
                <a:gridCol w="1368152"/>
                <a:gridCol w="1800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 c</a:t>
                      </a:r>
                      <a:r>
                        <a:rPr lang="en-US" sz="1400" baseline="0" dirty="0" smtClean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Triggering method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1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PUCCH-RRC-DL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PUCCH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2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3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4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PUSCH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-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400" dirty="0"/>
              <a:t>Define requirement for BC bit-0 UE. </a:t>
            </a:r>
            <a:endParaRPr lang="en-US" sz="2400" dirty="0" smtClean="0"/>
          </a:p>
          <a:p>
            <a:pPr lvl="1"/>
            <a:r>
              <a:rPr lang="en-US" sz="2400" dirty="0" smtClean="0"/>
              <a:t>Requirement </a:t>
            </a:r>
            <a:r>
              <a:rPr lang="en-US" sz="2400" dirty="0"/>
              <a:t>for BC bit-0 UE is </a:t>
            </a:r>
            <a:r>
              <a:rPr lang="en-US" sz="2400" dirty="0" smtClean="0"/>
              <a:t>FFS.</a:t>
            </a:r>
          </a:p>
          <a:p>
            <a:r>
              <a:rPr lang="en-US" altLang="ko-KR" sz="2400" dirty="0" smtClean="0"/>
              <a:t>Not to define delay requirement </a:t>
            </a:r>
            <a:r>
              <a:rPr lang="en-GB" sz="2400" dirty="0"/>
              <a:t>when PUSCH/PUCCH and SRS associated with different </a:t>
            </a:r>
            <a:r>
              <a:rPr lang="en-GB" sz="2400" dirty="0" smtClean="0">
                <a:solidFill>
                  <a:srgbClr val="FF0000"/>
                </a:solidFill>
              </a:rPr>
              <a:t>QCL-Type A(or C) </a:t>
            </a:r>
            <a:r>
              <a:rPr lang="en-GB" sz="2400" dirty="0" smtClean="0"/>
              <a:t>DL-RSs </a:t>
            </a:r>
            <a:r>
              <a:rPr lang="en-GB" sz="2400" dirty="0"/>
              <a:t>in one slot</a:t>
            </a:r>
            <a:endParaRPr lang="en-US" altLang="ko-KR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/>
          <a:lstStyle/>
          <a:p>
            <a:r>
              <a:rPr lang="en-US" sz="2000" dirty="0"/>
              <a:t>Whether UE should meet initial transmit timing accuracy requirements after UL spatial relation switch?</a:t>
            </a:r>
          </a:p>
          <a:p>
            <a:pPr lvl="1"/>
            <a:r>
              <a:rPr lang="en-GB" sz="1600" dirty="0"/>
              <a:t>Option 1: No</a:t>
            </a:r>
            <a:endParaRPr lang="en-US" sz="1600" dirty="0"/>
          </a:p>
          <a:p>
            <a:pPr lvl="1"/>
            <a:r>
              <a:rPr lang="en-GB" sz="1600" dirty="0"/>
              <a:t>Option 2: Yes</a:t>
            </a:r>
            <a:endParaRPr lang="en-US" sz="1600" dirty="0"/>
          </a:p>
          <a:p>
            <a:r>
              <a:rPr lang="en-GB" sz="2000" dirty="0" smtClean="0"/>
              <a:t>Whether to consider timing </a:t>
            </a:r>
            <a:r>
              <a:rPr lang="en-GB" sz="2000" dirty="0"/>
              <a:t>tracking when associated </a:t>
            </a:r>
            <a:r>
              <a:rPr lang="en-GB" sz="2000" dirty="0" smtClean="0"/>
              <a:t>DL-RS?</a:t>
            </a:r>
          </a:p>
          <a:p>
            <a:pPr lvl="1"/>
            <a:r>
              <a:rPr lang="en-GB" sz="1600" dirty="0" smtClean="0"/>
              <a:t>Sub1. Whether </a:t>
            </a:r>
            <a:r>
              <a:rPr lang="en-GB" sz="1600" dirty="0"/>
              <a:t>to consider timing tracking when </a:t>
            </a:r>
            <a:r>
              <a:rPr lang="en-GB" sz="1600" dirty="0">
                <a:solidFill>
                  <a:srgbClr val="FF0000"/>
                </a:solidFill>
              </a:rPr>
              <a:t>associated </a:t>
            </a:r>
            <a:r>
              <a:rPr lang="en-GB" sz="1600" dirty="0" smtClean="0">
                <a:solidFill>
                  <a:srgbClr val="FF0000"/>
                </a:solidFill>
              </a:rPr>
              <a:t>DL-RS </a:t>
            </a:r>
            <a:r>
              <a:rPr lang="en-GB" sz="1600" dirty="0" smtClean="0">
                <a:solidFill>
                  <a:srgbClr val="FF0000"/>
                </a:solidFill>
              </a:rPr>
              <a:t>is known but </a:t>
            </a:r>
            <a:r>
              <a:rPr lang="en-GB" sz="1600" dirty="0" err="1" smtClean="0">
                <a:solidFill>
                  <a:srgbClr val="FF0000"/>
                </a:solidFill>
              </a:rPr>
              <a:t>QCLed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with a different qcl-Type1 </a:t>
            </a:r>
            <a:r>
              <a:rPr lang="en-GB" sz="1600" dirty="0" smtClean="0">
                <a:solidFill>
                  <a:srgbClr val="FF0000"/>
                </a:solidFill>
              </a:rPr>
              <a:t>RS</a:t>
            </a:r>
            <a:r>
              <a:rPr lang="en-GB" sz="1600" dirty="0" smtClean="0"/>
              <a:t>?</a:t>
            </a:r>
            <a:endParaRPr lang="en-GB" sz="1600" dirty="0"/>
          </a:p>
          <a:p>
            <a:pPr lvl="2"/>
            <a:r>
              <a:rPr lang="en-GB" sz="1600" dirty="0" smtClean="0"/>
              <a:t>Option 1: No</a:t>
            </a:r>
          </a:p>
          <a:p>
            <a:pPr lvl="2"/>
            <a:r>
              <a:rPr lang="en-GB" sz="1600" dirty="0"/>
              <a:t>Option 2: </a:t>
            </a:r>
            <a:r>
              <a:rPr lang="en-US" sz="1600" dirty="0"/>
              <a:t>Yes</a:t>
            </a:r>
          </a:p>
          <a:p>
            <a:pPr lvl="2"/>
            <a:r>
              <a:rPr lang="en-GB" sz="1600" dirty="0" smtClean="0"/>
              <a:t>Option </a:t>
            </a:r>
            <a:r>
              <a:rPr lang="en-US" altLang="zh-CN" sz="1600" dirty="0" smtClean="0"/>
              <a:t>3</a:t>
            </a:r>
            <a:r>
              <a:rPr lang="en-GB" sz="1600" dirty="0" smtClean="0"/>
              <a:t>: </a:t>
            </a:r>
            <a:r>
              <a:rPr lang="en-US" sz="1600" dirty="0" smtClean="0"/>
              <a:t>No </a:t>
            </a:r>
            <a:r>
              <a:rPr lang="en-US" sz="1600" dirty="0"/>
              <a:t>requirement </a:t>
            </a:r>
            <a:r>
              <a:rPr lang="en-US" sz="1600" dirty="0" smtClean="0"/>
              <a:t>will be defined.</a:t>
            </a:r>
          </a:p>
          <a:p>
            <a:pPr lvl="2"/>
            <a:r>
              <a:rPr lang="en-US" sz="1600" dirty="0" smtClean="0"/>
              <a:t>Option </a:t>
            </a:r>
            <a:r>
              <a:rPr lang="en-US" altLang="zh-CN" sz="1600" dirty="0" smtClean="0"/>
              <a:t>4</a:t>
            </a:r>
            <a:r>
              <a:rPr lang="en-US" sz="1600" dirty="0" smtClean="0"/>
              <a:t>: </a:t>
            </a:r>
          </a:p>
          <a:p>
            <a:pPr lvl="3"/>
            <a:r>
              <a:rPr lang="en-US" sz="1600" dirty="0"/>
              <a:t>No for SRS spatial relation changes</a:t>
            </a:r>
          </a:p>
          <a:p>
            <a:pPr lvl="3"/>
            <a:r>
              <a:rPr lang="en-US" sz="1600" dirty="0"/>
              <a:t>Yes for PUCCH spatial relation </a:t>
            </a:r>
            <a:r>
              <a:rPr lang="en-US" sz="1600" dirty="0" smtClean="0"/>
              <a:t>changes</a:t>
            </a:r>
            <a:endParaRPr lang="en-US" sz="1600" dirty="0"/>
          </a:p>
          <a:p>
            <a:pPr lvl="1"/>
            <a:r>
              <a:rPr lang="en-GB" sz="1600" dirty="0" smtClean="0"/>
              <a:t>Sub2. </a:t>
            </a:r>
            <a:r>
              <a:rPr lang="en-GB" sz="1600" dirty="0"/>
              <a:t>Whether to consider timing tracking when associated </a:t>
            </a:r>
            <a:r>
              <a:rPr lang="en-GB" sz="1600" dirty="0" smtClean="0"/>
              <a:t>DL-RS is an unknown DL RS?</a:t>
            </a:r>
          </a:p>
          <a:p>
            <a:pPr lvl="2"/>
            <a:r>
              <a:rPr lang="en-GB" sz="1600" dirty="0"/>
              <a:t>Option 1: No</a:t>
            </a:r>
            <a:endParaRPr lang="en-US" sz="1600" dirty="0"/>
          </a:p>
          <a:p>
            <a:pPr lvl="2"/>
            <a:r>
              <a:rPr lang="en-GB" sz="1600" dirty="0"/>
              <a:t>Option 2: </a:t>
            </a:r>
            <a:r>
              <a:rPr lang="en-US" sz="1600" dirty="0" smtClean="0"/>
              <a:t>Yes</a:t>
            </a:r>
          </a:p>
          <a:p>
            <a:pPr lvl="2"/>
            <a:r>
              <a:rPr lang="en-GB" sz="1600" dirty="0"/>
              <a:t>Option 3: </a:t>
            </a:r>
            <a:r>
              <a:rPr lang="en-US" sz="1600" dirty="0" smtClean="0"/>
              <a:t>No requirement will be defined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</a:t>
            </a:r>
            <a:r>
              <a:rPr lang="en-GB" sz="2800" dirty="0"/>
              <a:t>the UL signal has spatial relation to an unknown </a:t>
            </a:r>
            <a:r>
              <a:rPr lang="en-GB" sz="2800" dirty="0" smtClean="0"/>
              <a:t>DL RS,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/>
              <a:t>UE transmits </a:t>
            </a:r>
            <a:r>
              <a:rPr lang="en-GB" sz="2400" dirty="0" smtClean="0"/>
              <a:t>using </a:t>
            </a:r>
            <a:r>
              <a:rPr lang="en-GB" sz="2400" dirty="0"/>
              <a:t>previous TX </a:t>
            </a:r>
            <a:r>
              <a:rPr lang="en-GB" sz="2400" dirty="0" smtClean="0"/>
              <a:t>beam</a:t>
            </a:r>
          </a:p>
          <a:p>
            <a:pPr lvl="1"/>
            <a:r>
              <a:rPr lang="en-GB" sz="2400" dirty="0"/>
              <a:t>Option 2</a:t>
            </a:r>
            <a:r>
              <a:rPr lang="en-GB" sz="2400" dirty="0" smtClean="0"/>
              <a:t>: Drop </a:t>
            </a:r>
            <a:r>
              <a:rPr lang="en-GB" sz="2400" dirty="0"/>
              <a:t>UL transmission until TCI state is known</a:t>
            </a:r>
            <a:endParaRPr lang="en-US" sz="2400" dirty="0"/>
          </a:p>
          <a:p>
            <a:pPr lvl="1"/>
            <a:r>
              <a:rPr lang="en-GB" sz="2400" dirty="0" smtClean="0"/>
              <a:t>Option 3: </a:t>
            </a:r>
            <a:r>
              <a:rPr lang="en-GB" sz="2400" dirty="0"/>
              <a:t>Up to UE </a:t>
            </a:r>
            <a:r>
              <a:rPr lang="en-GB" sz="2400" dirty="0" smtClean="0"/>
              <a:t>implementation </a:t>
            </a:r>
            <a:r>
              <a:rPr lang="en-US" sz="2400" dirty="0"/>
              <a:t>and no need to be </a:t>
            </a:r>
            <a:r>
              <a:rPr lang="en-US" sz="2400" dirty="0" smtClean="0"/>
              <a:t>specified.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9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</a:t>
            </a:r>
            <a:r>
              <a:rPr lang="en-US" sz="2800" dirty="0" smtClean="0"/>
              <a:t>ow to deduce</a:t>
            </a:r>
            <a:r>
              <a:rPr lang="en-GB" sz="2800" dirty="0" smtClean="0"/>
              <a:t> the delay requirement for UE which only supports BC Bit-0 when spatial relation is associated with DL RS?</a:t>
            </a:r>
            <a:endParaRPr lang="en-GB" sz="2800" dirty="0"/>
          </a:p>
          <a:p>
            <a:pPr lvl="1"/>
            <a:r>
              <a:rPr lang="en-GB" sz="2400" dirty="0" smtClean="0"/>
              <a:t>Option 1: The same delay requirement as BC Bit-1 UE </a:t>
            </a:r>
          </a:p>
          <a:p>
            <a:pPr lvl="1"/>
            <a:r>
              <a:rPr lang="en-GB" sz="2400" dirty="0"/>
              <a:t>O</a:t>
            </a:r>
            <a:r>
              <a:rPr lang="en-GB" sz="2400" dirty="0" smtClean="0"/>
              <a:t>ption </a:t>
            </a:r>
            <a:r>
              <a:rPr lang="en-GB" sz="2400" dirty="0"/>
              <a:t>2: </a:t>
            </a:r>
            <a:r>
              <a:rPr lang="en-US" sz="2400" dirty="0"/>
              <a:t>Always plus the SRS beam sweeping duration compared </a:t>
            </a:r>
            <a:r>
              <a:rPr lang="en-US" altLang="zh-CN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BC Bit-1 </a:t>
            </a:r>
            <a:r>
              <a:rPr lang="en-US" sz="2400" dirty="0" smtClean="0"/>
              <a:t>UE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Note: The BC Bit-0 UE doesn’t need to meet the </a:t>
            </a:r>
            <a:r>
              <a:rPr lang="en-US" altLang="zh-CN" sz="2400" dirty="0" smtClean="0"/>
              <a:t>same </a:t>
            </a:r>
            <a:r>
              <a:rPr lang="en-US" sz="2400" dirty="0" smtClean="0"/>
              <a:t>accuracy </a:t>
            </a:r>
            <a:r>
              <a:rPr lang="en-US" sz="2400" dirty="0"/>
              <a:t>requirement </a:t>
            </a:r>
            <a:r>
              <a:rPr lang="en-US" sz="2400" dirty="0" smtClean="0"/>
              <a:t>with Bit-1 for active spatial relation switch.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5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Define </a:t>
            </a:r>
            <a:r>
              <a:rPr lang="en-GB" sz="2400" dirty="0"/>
              <a:t>delay requirement for MAC CE based spatial relation info switching associated with DL-RS for </a:t>
            </a:r>
            <a:r>
              <a:rPr lang="en-GB" sz="2400" dirty="0" smtClean="0"/>
              <a:t>PUCCH</a:t>
            </a:r>
            <a:endParaRPr lang="en-GB" sz="2400" dirty="0"/>
          </a:p>
          <a:p>
            <a:pPr lvl="0"/>
            <a:r>
              <a:rPr lang="en-GB" sz="1800" dirty="0"/>
              <a:t>For known </a:t>
            </a:r>
            <a:r>
              <a:rPr lang="en-GB" sz="1800" dirty="0" smtClean="0"/>
              <a:t>spatial </a:t>
            </a:r>
            <a:r>
              <a:rPr lang="en-GB" sz="1800" dirty="0" smtClean="0"/>
              <a:t>relation </a:t>
            </a:r>
            <a:r>
              <a:rPr lang="en-GB" sz="1800" dirty="0" smtClean="0">
                <a:solidFill>
                  <a:srgbClr val="FF0000"/>
                </a:solidFill>
              </a:rPr>
              <a:t>but the DL RS is not in the active TCI list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GB" sz="1800" dirty="0" smtClean="0"/>
              <a:t>Option 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</a:t>
            </a:r>
            <a:r>
              <a:rPr lang="en-GB" sz="1800" dirty="0"/>
              <a:t>+</a:t>
            </a:r>
            <a:r>
              <a:rPr lang="en-GB" sz="1800" dirty="0" smtClean="0"/>
              <a:t>3ms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</a:t>
            </a:r>
            <a:r>
              <a:rPr lang="en-GB" sz="1800" dirty="0" smtClean="0"/>
              <a:t>3ms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0"/>
            <a:r>
              <a:rPr lang="en-GB" sz="1800" dirty="0" smtClean="0"/>
              <a:t>For </a:t>
            </a:r>
            <a:r>
              <a:rPr lang="en-GB" sz="1800" dirty="0"/>
              <a:t>unknown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+ 3ms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 </a:t>
            </a:r>
            <a:r>
              <a:rPr lang="en-GB" sz="1800" dirty="0" smtClean="0"/>
              <a:t>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 </a:t>
            </a:r>
            <a:r>
              <a:rPr lang="en-GB" sz="1800" dirty="0" smtClean="0"/>
              <a:t>+ </a:t>
            </a:r>
            <a:r>
              <a:rPr lang="en-GB" sz="1800" dirty="0"/>
              <a:t>time for time tracking if applicable</a:t>
            </a:r>
            <a:endParaRPr lang="en-US" sz="1800" dirty="0"/>
          </a:p>
          <a:p>
            <a:pPr lvl="1"/>
            <a:r>
              <a:rPr lang="en-GB" sz="1800" dirty="0" smtClean="0"/>
              <a:t>Option 3: </a:t>
            </a:r>
            <a:r>
              <a:rPr lang="en-GB" sz="1800" dirty="0"/>
              <a:t>No requirements will be defined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12883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requirement for RRC based </a:t>
            </a:r>
            <a:r>
              <a:rPr lang="en-GB" sz="2800" dirty="0"/>
              <a:t>spatial relation info switching associated with DL-RS for </a:t>
            </a:r>
            <a:r>
              <a:rPr lang="en-GB" sz="2800" dirty="0" smtClean="0"/>
              <a:t>P-SRS</a:t>
            </a:r>
          </a:p>
          <a:p>
            <a:pPr lvl="0"/>
            <a:r>
              <a:rPr lang="en-GB" sz="1800" dirty="0"/>
              <a:t>For known spatial </a:t>
            </a:r>
            <a:r>
              <a:rPr lang="en-GB" sz="1800" dirty="0"/>
              <a:t>relation </a:t>
            </a:r>
            <a:r>
              <a:rPr lang="en-GB" sz="1800" dirty="0">
                <a:solidFill>
                  <a:srgbClr val="FF0000"/>
                </a:solidFill>
              </a:rPr>
              <a:t>but </a:t>
            </a:r>
            <a:r>
              <a:rPr lang="en-GB" sz="1800" dirty="0" smtClean="0">
                <a:solidFill>
                  <a:srgbClr val="FF0000"/>
                </a:solidFill>
              </a:rPr>
              <a:t>the DL </a:t>
            </a:r>
            <a:r>
              <a:rPr lang="en-GB" sz="1800" dirty="0">
                <a:solidFill>
                  <a:srgbClr val="FF0000"/>
                </a:solidFill>
              </a:rPr>
              <a:t>RS is not in the active TCI list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GB" sz="1800" dirty="0" smtClean="0"/>
              <a:t>Option </a:t>
            </a:r>
            <a:r>
              <a:rPr lang="en-GB" sz="1800" dirty="0" smtClean="0"/>
              <a:t>1: </a:t>
            </a:r>
            <a:r>
              <a:rPr lang="en-GB" sz="1800" dirty="0" err="1" smtClean="0"/>
              <a:t>T</a:t>
            </a:r>
            <a:r>
              <a:rPr lang="en-GB" sz="1800" baseline="-25000" dirty="0" err="1" smtClean="0"/>
              <a:t>RRCprocessing</a:t>
            </a:r>
            <a:endParaRPr lang="en-US" sz="1800" dirty="0"/>
          </a:p>
          <a:p>
            <a:pPr lvl="1"/>
            <a:r>
              <a:rPr lang="en-GB" sz="1800" dirty="0" smtClean="0"/>
              <a:t>Option 2: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time for time tracking if applicable</a:t>
            </a:r>
            <a:endParaRPr lang="en-US" sz="1800" dirty="0"/>
          </a:p>
          <a:p>
            <a:r>
              <a:rPr lang="en-GB" sz="1800" dirty="0" smtClean="0"/>
              <a:t>For </a:t>
            </a:r>
            <a:r>
              <a:rPr lang="en-GB" sz="1800" dirty="0"/>
              <a:t>unknown 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baseline="-25000" dirty="0"/>
              <a:t> </a:t>
            </a:r>
            <a:r>
              <a:rPr lang="en-GB" sz="1800" dirty="0"/>
              <a:t>+ T</a:t>
            </a:r>
            <a:r>
              <a:rPr lang="en-GB" sz="1800" baseline="-25000" dirty="0"/>
              <a:t>L1-RSRP</a:t>
            </a:r>
            <a:endParaRPr lang="en-US" sz="1800" dirty="0"/>
          </a:p>
          <a:p>
            <a:pPr lvl="1"/>
            <a:r>
              <a:rPr lang="en-GB" sz="1800" dirty="0" smtClean="0"/>
              <a:t>Option 2:</a:t>
            </a:r>
            <a:r>
              <a:rPr lang="en-GB" sz="1800" b="1" i="1" dirty="0" smtClean="0"/>
              <a:t>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</a:t>
            </a:r>
            <a:r>
              <a:rPr lang="en-GB" sz="1800" baseline="-25000" dirty="0"/>
              <a:t>L1-RSRP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3: No requirements will be defined</a:t>
            </a:r>
            <a:endParaRPr lang="en-US" sz="1800" dirty="0"/>
          </a:p>
          <a:p>
            <a:pPr lvl="1" fontAlgn="auto" hangingPunct="1"/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6f846979-0e6f-42ff-8b87-e1893efeda99"/>
    <ds:schemaRef ds:uri="http://schemas.openxmlformats.org/package/2006/metadata/core-properties"/>
    <ds:schemaRef ds:uri="http://schemas.microsoft.com/office/infopath/2007/PartnerControls"/>
    <ds:schemaRef ds:uri="db33437f-65a5-48c5-b537-19efd290f96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6320</TotalTime>
  <Words>598</Words>
  <Application>Microsoft Office PowerPoint</Application>
  <PresentationFormat>全屏显示(4:3)</PresentationFormat>
  <Paragraphs>143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Meiryo UI</vt:lpstr>
      <vt:lpstr>宋体</vt:lpstr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Tang-Mediatek</cp:lastModifiedBy>
  <cp:revision>436</cp:revision>
  <dcterms:created xsi:type="dcterms:W3CDTF">2016-01-12T08:39:00Z</dcterms:created>
  <dcterms:modified xsi:type="dcterms:W3CDTF">2020-06-03T16:16:51Z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