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6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0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7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3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6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5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4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8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1497F-B839-4405-8393-54063B8ED4F9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4F27-9515-4628-AF27-7F7605C79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5B92D-C1D6-4F4D-9A35-742196D2A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WF on NR RRM enhancements - BWP switching on multiple CCs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153C7-90FD-45A9-BF64-956302D51D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Intel Corporation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8AB76A7-E345-489E-86E5-9C632EA7A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4" y="516873"/>
            <a:ext cx="11325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#95-e                            	            								         R4-2008675</a:t>
            </a:r>
          </a:p>
          <a:p>
            <a:r>
              <a:rPr lang="en-US" altLang="zh-CN" b="1" dirty="0"/>
              <a:t>Electronic Meeting, 25 May – 5 June, 2020</a:t>
            </a:r>
          </a:p>
          <a:p>
            <a:endParaRPr lang="zh-CN" altLang="zh-CN" sz="1350" dirty="0"/>
          </a:p>
        </p:txBody>
      </p:sp>
    </p:spTree>
    <p:extLst>
      <p:ext uri="{BB962C8B-B14F-4D97-AF65-F5344CB8AC3E}">
        <p14:creationId xmlns:p14="http://schemas.microsoft.com/office/powerpoint/2010/main" val="258799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1931-69F5-4145-BB6C-BC47DA8A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33B71-5988-48BD-8395-9F771CC12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RAN4#9</a:t>
            </a:r>
            <a:r>
              <a:rPr lang="en-US" altLang="zh-CN" dirty="0"/>
              <a:t>4</a:t>
            </a:r>
            <a:r>
              <a:rPr lang="en-US" dirty="0"/>
              <a:t>e</a:t>
            </a:r>
            <a:r>
              <a:rPr lang="en-US" altLang="zh-CN" dirty="0"/>
              <a:t>-bis</a:t>
            </a:r>
            <a:r>
              <a:rPr lang="en-US" dirty="0"/>
              <a:t> WF on BWP switching on multiple CCs was approved - R4-2005339</a:t>
            </a:r>
          </a:p>
        </p:txBody>
      </p:sp>
    </p:spTree>
    <p:extLst>
      <p:ext uri="{BB962C8B-B14F-4D97-AF65-F5344CB8AC3E}">
        <p14:creationId xmlns:p14="http://schemas.microsoft.com/office/powerpoint/2010/main" val="284092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B4DD9-B933-4010-80F3-7E861538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158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Simultaneous BWP switching on multiple CCs (1)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880C11-C71E-4EBF-AC02-90AE633DE17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19200"/>
                <a:ext cx="10515600" cy="53974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b="1" u="sng" dirty="0"/>
                  <a:t>Delay requirements for DCI/timer based BWP switch</a:t>
                </a:r>
                <a:endParaRPr lang="en-US" dirty="0"/>
              </a:p>
              <a:p>
                <a:pPr marL="0" indent="0" hangingPunct="0"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𝐵𝑊𝑃𝑆𝑤𝑖𝑡𝑐h𝐷𝑒𝑙𝑎𝑦</m:t>
                        </m:r>
                      </m:sub>
                    </m:sSub>
                    <m:r>
                      <a:rPr lang="x-none" sz="2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x-none" sz="26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x-none" sz="2600" i="1">
                        <a:latin typeface="Cambria Math" panose="02040503050406030204" pitchFamily="18" charset="0"/>
                      </a:rPr>
                      <m:t>∗(</m:t>
                    </m:r>
                    <m:d>
                      <m:dPr>
                        <m:begChr m:val="⌈"/>
                        <m:endChr m:val="⌉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6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GB" sz="2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en-GB" sz="2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x-none" sz="2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US" sz="2600" i="1" dirty="0"/>
                  <a:t>; </a:t>
                </a:r>
                <a:r>
                  <a:rPr lang="en-GB" sz="2600" dirty="0"/>
                  <a:t>N: Number of CCs with simultaneous BWP switch; K is number of CCs that can be processed simultaneously; D is incremental delay for BWP switch processing on additional CCs</a:t>
                </a:r>
              </a:p>
              <a:p>
                <a:pPr marL="0" indent="0" hangingPunct="0">
                  <a:spcAft>
                    <a:spcPts val="600"/>
                  </a:spcAft>
                  <a:buNone/>
                </a:pPr>
                <a:r>
                  <a:rPr lang="en-US" dirty="0">
                    <a:highlight>
                      <a:srgbClr val="00FF00"/>
                    </a:highlight>
                  </a:rPr>
                  <a:t>- Agreement in 2</a:t>
                </a:r>
                <a:r>
                  <a:rPr lang="en-US" baseline="30000" dirty="0">
                    <a:highlight>
                      <a:srgbClr val="00FF00"/>
                    </a:highlight>
                  </a:rPr>
                  <a:t>st</a:t>
                </a:r>
                <a:r>
                  <a:rPr lang="en-US" dirty="0">
                    <a:highlight>
                      <a:srgbClr val="00FF00"/>
                    </a:highlight>
                  </a:rPr>
                  <a:t> round: </a:t>
                </a:r>
              </a:p>
              <a:p>
                <a:r>
                  <a:rPr lang="en-GB" dirty="0">
                    <a:highlight>
                      <a:srgbClr val="00FF00"/>
                    </a:highlight>
                  </a:rPr>
                  <a:t>Define new UE capabilities for BWP switching on multiple CCs</a:t>
                </a:r>
                <a:endParaRPr lang="en-US" dirty="0">
                  <a:highlight>
                    <a:srgbClr val="00FF00"/>
                  </a:highlight>
                </a:endParaRPr>
              </a:p>
              <a:p>
                <a:r>
                  <a:rPr lang="en-GB" dirty="0">
                    <a:highlight>
                      <a:srgbClr val="00FF00"/>
                    </a:highlight>
                  </a:rPr>
                  <a:t>Type 1: D = 100us, 200us</a:t>
                </a:r>
                <a:endParaRPr lang="en-US" dirty="0">
                  <a:highlight>
                    <a:srgbClr val="00FF00"/>
                  </a:highlight>
                </a:endParaRPr>
              </a:p>
              <a:p>
                <a:r>
                  <a:rPr lang="en-GB" dirty="0">
                    <a:highlight>
                      <a:srgbClr val="00FF00"/>
                    </a:highlight>
                  </a:rPr>
                  <a:t>Type 2: D = 400us, 800us, 1000us</a:t>
                </a:r>
                <a:endParaRPr lang="en-US" dirty="0">
                  <a:highlight>
                    <a:srgbClr val="00FF00"/>
                  </a:highlight>
                </a:endParaRPr>
              </a:p>
              <a:p>
                <a:r>
                  <a:rPr lang="en-GB" dirty="0">
                    <a:highlight>
                      <a:srgbClr val="00FF00"/>
                    </a:highlight>
                  </a:rPr>
                  <a:t>Same capabilities apply for FR1 and FR2</a:t>
                </a:r>
                <a:endParaRPr lang="en-GB" sz="2600" dirty="0"/>
              </a:p>
              <a:p>
                <a:pPr marL="0" indent="0" hangingPunct="0">
                  <a:spcAft>
                    <a:spcPts val="600"/>
                  </a:spcAft>
                  <a:buNone/>
                </a:pPr>
                <a:r>
                  <a:rPr lang="en-GB" sz="2600" dirty="0"/>
                  <a:t>- FFS on whether differentiate N for UE supports per-FR gap or not</a:t>
                </a:r>
              </a:p>
              <a:p>
                <a:pPr lvl="1"/>
                <a:endParaRPr lang="en-US" dirty="0"/>
              </a:p>
              <a:p>
                <a:pPr marL="0" indent="0" hangingPunct="0"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880C11-C71E-4EBF-AC02-90AE633DE1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19200"/>
                <a:ext cx="10515600" cy="5397498"/>
              </a:xfrm>
              <a:blipFill>
                <a:blip r:embed="rId2"/>
                <a:stretch>
                  <a:fillRect l="-1217" t="-1808" r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755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40BBA-9B74-4D3F-A4C2-7C4F22440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Simultaneous BWP switching on multiple CCs (2)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9B554E-DFC6-436F-A0AC-BFD288F712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90625"/>
                <a:ext cx="10515600" cy="542925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 hangingPunct="0">
                  <a:buNone/>
                </a:pPr>
                <a:r>
                  <a:rPr lang="en-US" b="1" u="sng" dirty="0"/>
                  <a:t>Delay requirements for RRC based BWP switch</a:t>
                </a: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RRCprocessing</m:t>
                        </m:r>
                      </m:sub>
                    </m:sSub>
                    <m:r>
                      <a:rPr lang="en-GB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BWPswitchDelayRRC</m:t>
                        </m:r>
                        <m:r>
                          <a:rPr lang="en-GB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GB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RRC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GB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N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GB" dirty="0"/>
                  <a:t>; </a:t>
                </a:r>
              </a:p>
              <a:p>
                <a:pPr marL="0" indent="0">
                  <a:buNone/>
                </a:pPr>
                <a:r>
                  <a:rPr lang="en-GB" dirty="0"/>
                  <a:t>Where D</a:t>
                </a:r>
                <a:r>
                  <a:rPr lang="en-GB" baseline="-25000" dirty="0"/>
                  <a:t>RRC</a:t>
                </a:r>
                <a:r>
                  <a:rPr lang="en-GB" dirty="0"/>
                  <a:t> is FFS.</a:t>
                </a:r>
              </a:p>
              <a:p>
                <a:pPr lvl="0"/>
                <a:r>
                  <a:rPr lang="en-GB" dirty="0"/>
                  <a:t>Option 1: D</a:t>
                </a:r>
                <a:r>
                  <a:rPr lang="en-GB" baseline="-25000" dirty="0"/>
                  <a:t>RRC</a:t>
                </a:r>
                <a:r>
                  <a:rPr lang="en-GB" dirty="0"/>
                  <a:t> = 1.5ms</a:t>
                </a:r>
                <a:endParaRPr lang="en-US" dirty="0"/>
              </a:p>
              <a:p>
                <a:pPr lvl="0"/>
                <a:r>
                  <a:rPr lang="en-GB" dirty="0"/>
                  <a:t>Option 2: D</a:t>
                </a:r>
                <a:r>
                  <a:rPr lang="en-GB" baseline="-25000" dirty="0"/>
                  <a:t>RRC</a:t>
                </a:r>
                <a:r>
                  <a:rPr lang="en-GB" dirty="0"/>
                  <a:t> = 0ms 	</a:t>
                </a:r>
                <a:endParaRPr lang="en-US" dirty="0"/>
              </a:p>
              <a:p>
                <a:pPr lvl="0"/>
                <a:r>
                  <a:rPr lang="en-GB" dirty="0"/>
                  <a:t>Option 3: D</a:t>
                </a:r>
                <a:r>
                  <a:rPr lang="en-GB" baseline="-25000" dirty="0"/>
                  <a:t>RRC</a:t>
                </a:r>
                <a:r>
                  <a:rPr lang="en-GB" dirty="0"/>
                  <a:t> is dependent on UE capability (same capability for simultaneous DCI based BWP switching may be reused)</a:t>
                </a:r>
              </a:p>
              <a:p>
                <a:pPr lvl="0"/>
                <a:r>
                  <a:rPr lang="en-GB" dirty="0"/>
                  <a:t>Option 4: D</a:t>
                </a:r>
                <a:r>
                  <a:rPr lang="en-GB" baseline="-25000" dirty="0"/>
                  <a:t>RRC</a:t>
                </a:r>
                <a:r>
                  <a:rPr lang="en-GB" dirty="0"/>
                  <a:t> = 800 us in the Delay requirements for RRC based BWP switch.</a:t>
                </a:r>
                <a:endParaRPr lang="en-US" dirty="0"/>
              </a:p>
              <a:p>
                <a:pPr lvl="0"/>
                <a:r>
                  <a:rPr lang="en-GB" dirty="0"/>
                  <a:t>Option 5: if N&lt;=3, re-use the existing requirement. if N&gt;3, D</a:t>
                </a:r>
                <a:r>
                  <a:rPr lang="en-GB" baseline="-25000" dirty="0"/>
                  <a:t>RRC </a:t>
                </a:r>
                <a:r>
                  <a:rPr lang="en-GB" dirty="0"/>
                  <a:t>=FFS. where N is the total number of CCs.</a:t>
                </a:r>
              </a:p>
              <a:p>
                <a:pPr lvl="0"/>
                <a:r>
                  <a:rPr lang="en-GB" dirty="0"/>
                  <a:t>Option 6: other options are not precluded.</a:t>
                </a:r>
              </a:p>
              <a:p>
                <a:pPr marL="0" lvl="0" indent="0">
                  <a:buNone/>
                </a:pPr>
                <a:endParaRPr lang="en-GB" dirty="0"/>
              </a:p>
              <a:p>
                <a:pPr marL="0" lvl="0" indent="0">
                  <a:buNone/>
                </a:pPr>
                <a:r>
                  <a:rPr lang="en-GB" dirty="0"/>
                  <a:t>Recommended WF: option 3.</a:t>
                </a:r>
              </a:p>
              <a:p>
                <a:pPr lvl="0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9B554E-DFC6-436F-A0AC-BFD288F71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90625"/>
                <a:ext cx="10515600" cy="5429250"/>
              </a:xfrm>
              <a:blipFill>
                <a:blip r:embed="rId2"/>
                <a:stretch>
                  <a:fillRect l="-754" t="-2245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283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77D2-670F-4F7C-AB1C-7CE21C78C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Simultaneous BWP switching on multiple CCs (3)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BB5FC-82D9-4E83-A658-B76B45944E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23950"/>
                <a:ext cx="10515600" cy="5200650"/>
              </a:xfrm>
            </p:spPr>
            <p:txBody>
              <a:bodyPr>
                <a:normAutofit/>
              </a:bodyPr>
              <a:lstStyle/>
              <a:p>
                <a:pPr marL="0" indent="0" hangingPunc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𝐓</m:t>
                        </m:r>
                      </m:e>
                      <m:sub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𝐁𝐖𝐏𝐬𝐰𝐢𝐭𝐜𝐡𝐃𝐞𝐥𝐚𝐲</m:t>
                        </m:r>
                      </m:sub>
                    </m:sSub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when SCS changes </a:t>
                </a:r>
              </a:p>
              <a:p>
                <a:pPr hangingPunct="0"/>
                <a:r>
                  <a:rPr lang="en-GB" dirty="0">
                    <a:highlight>
                      <a:srgbClr val="00FF00"/>
                    </a:highlight>
                  </a:rPr>
                  <a:t>Agreement in 1</a:t>
                </a:r>
                <a:r>
                  <a:rPr lang="en-GB" baseline="30000" dirty="0">
                    <a:highlight>
                      <a:srgbClr val="00FF00"/>
                    </a:highlight>
                  </a:rPr>
                  <a:t>st</a:t>
                </a:r>
                <a:r>
                  <a:rPr lang="en-GB" dirty="0">
                    <a:highlight>
                      <a:srgbClr val="00FF00"/>
                    </a:highlight>
                  </a:rPr>
                  <a:t> round: the simultaneous BWP switch on multiple CCs case, if the BWP switch on multiple CCs results in the change of the SCS on any CC among involved CCs, </a:t>
                </a:r>
                <a:r>
                  <a:rPr lang="en-GB" dirty="0" err="1">
                    <a:highlight>
                      <a:srgbClr val="00FF00"/>
                    </a:highlight>
                  </a:rPr>
                  <a:t>T</a:t>
                </a:r>
                <a:r>
                  <a:rPr lang="en-GB" baseline="-25000" dirty="0" err="1">
                    <a:highlight>
                      <a:srgbClr val="00FF00"/>
                    </a:highlight>
                  </a:rPr>
                  <a:t>BWPswitchDelay</a:t>
                </a:r>
                <a:r>
                  <a:rPr lang="en-GB" dirty="0">
                    <a:highlight>
                      <a:srgbClr val="00FF00"/>
                    </a:highlight>
                  </a:rPr>
                  <a:t> should be based on the smallest SCS among all SCS values of all involved CCs.</a:t>
                </a:r>
                <a:endParaRPr lang="en-US" dirty="0">
                  <a:highlight>
                    <a:srgbClr val="00FF00"/>
                  </a:highlight>
                </a:endParaRPr>
              </a:p>
              <a:p>
                <a:pPr hangingPunct="0"/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D2BB5FC-82D9-4E83-A658-B76B45944E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23950"/>
                <a:ext cx="10515600" cy="5200650"/>
              </a:xfrm>
              <a:blipFill>
                <a:blip r:embed="rId2"/>
                <a:stretch>
                  <a:fillRect l="-1043" t="-1639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47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5D516-9380-4D3C-BA8B-333847EE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Partial Overlap BWP switching on multiple CCs (1)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EE809-0047-47FD-9DB5-142F9DF87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674"/>
            <a:ext cx="10515600" cy="5400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Conditions when requirements for partial overlap BWP switch are defined</a:t>
            </a:r>
            <a:endParaRPr lang="en-US" b="1" dirty="0"/>
          </a:p>
          <a:p>
            <a:r>
              <a:rPr lang="en-GB" dirty="0"/>
              <a:t>DCI and RRC based BWP switch with partial overlap are defined for FR1+FR2 in NR-DC operation, when BWP switch doesn’t involve SCS change and UE supports per-FR gap.</a:t>
            </a:r>
            <a:endParaRPr lang="en-US" dirty="0"/>
          </a:p>
          <a:p>
            <a:pPr marL="0" lvl="0" indent="0" hangingPunct="0">
              <a:buNone/>
            </a:pPr>
            <a:r>
              <a:rPr lang="en-GB" dirty="0"/>
              <a:t>    -   No requirement is defined for RRC based BWP switch with partial overlap within a cell group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hangingPunct="0">
              <a:buNone/>
            </a:pPr>
            <a:endParaRPr lang="en-GB" b="1" u="sng" dirty="0"/>
          </a:p>
          <a:p>
            <a:pPr marL="0" lvl="0" indent="0" hangingPunct="0">
              <a:buNone/>
            </a:pPr>
            <a:endParaRPr lang="en-US" dirty="0"/>
          </a:p>
          <a:p>
            <a:pPr marL="0" indent="0" hangingPunct="0">
              <a:buNone/>
            </a:pPr>
            <a:endParaRPr lang="en-GB" b="1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6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A1BAE-B928-45E9-98FA-6149D3C0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Partial Overlap BWP switching on multiple CCs (2)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A3DF5-D96D-4AAB-97DB-93B6F633B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Timer based BWP switch </a:t>
            </a:r>
          </a:p>
          <a:p>
            <a:pPr marL="0" lvl="0" indent="0">
              <a:buNone/>
            </a:pPr>
            <a:r>
              <a:rPr lang="en-US" dirty="0"/>
              <a:t>Delay requirement for timer-based BWP switch: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GB" sz="2400" dirty="0"/>
              <a:t>For UE not support per-FR gap:</a:t>
            </a:r>
          </a:p>
          <a:p>
            <a:pPr lvl="1"/>
            <a:r>
              <a:rPr lang="en-GB" sz="2000" dirty="0"/>
              <a:t>UE shall conduct the BWP switch for different request sequentially in a first-come-first-serve manner for non-simultaneous Timer-based BWP switch in NR-DC.</a:t>
            </a:r>
          </a:p>
          <a:p>
            <a:pPr lvl="1"/>
            <a:endParaRPr lang="en-US" altLang="zh-CN" sz="1400" dirty="0">
              <a:latin typeface="Arial" panose="020B0604020202020204" pitchFamily="34" charset="0"/>
            </a:endParaRPr>
          </a:p>
          <a:p>
            <a:r>
              <a:rPr lang="en-GB" sz="2400" dirty="0"/>
              <a:t>For UE support per-FR gap:</a:t>
            </a:r>
          </a:p>
          <a:p>
            <a:pPr lvl="1"/>
            <a:r>
              <a:rPr lang="en-GB" sz="2000" dirty="0"/>
              <a:t>Option 1: </a:t>
            </a:r>
            <a:r>
              <a:rPr lang="en-US" altLang="zh-CN" sz="2000" dirty="0"/>
              <a:t>same as for UE not support per-FR gap</a:t>
            </a:r>
          </a:p>
          <a:p>
            <a:pPr lvl="1"/>
            <a:r>
              <a:rPr lang="en-US" sz="2000" dirty="0"/>
              <a:t>Option 2: </a:t>
            </a:r>
            <a:r>
              <a:rPr lang="en-GB" sz="2000" dirty="0"/>
              <a:t>UE shall conduct the BWP switch for different request </a:t>
            </a:r>
            <a:r>
              <a:rPr lang="en-GB" sz="2000" dirty="0">
                <a:solidFill>
                  <a:srgbClr val="FF0000"/>
                </a:solidFill>
              </a:rPr>
              <a:t>in the same FR </a:t>
            </a:r>
            <a:r>
              <a:rPr lang="en-GB" sz="2000" dirty="0"/>
              <a:t>sequentially in a first-come-first-serve manner for non-simultaneous Timer-based BWP switch in NR-DC.</a:t>
            </a:r>
          </a:p>
          <a:p>
            <a:pPr lvl="1"/>
            <a:endParaRPr lang="en-GB" sz="2000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88746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A1BAE-B928-45E9-98FA-6149D3C0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Partial Overlap BWP switching on multiple CCs (</a:t>
            </a:r>
            <a:r>
              <a:rPr lang="en-US" altLang="zh-CN" sz="4000" b="1" dirty="0"/>
              <a:t>3</a:t>
            </a:r>
            <a:r>
              <a:rPr lang="en-US" sz="4000" b="1" dirty="0"/>
              <a:t>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A3DF5-D96D-4AAB-97DB-93B6F633B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RRC based BWP switch </a:t>
            </a:r>
          </a:p>
          <a:p>
            <a:pPr marL="0" lvl="0" indent="0" hangingPunct="0">
              <a:buNone/>
            </a:pPr>
            <a:r>
              <a:rPr lang="en-US" dirty="0"/>
              <a:t>Sub1: whether RRC processing time is equal to BWP switch time in RAN2</a:t>
            </a:r>
          </a:p>
          <a:p>
            <a:pPr lvl="0"/>
            <a:r>
              <a:rPr lang="en-GB" dirty="0"/>
              <a:t>Option 1: Yes</a:t>
            </a:r>
            <a:endParaRPr lang="en-US" dirty="0"/>
          </a:p>
          <a:p>
            <a:pPr lvl="0"/>
            <a:r>
              <a:rPr lang="en-GB" dirty="0"/>
              <a:t>Option 2: No</a:t>
            </a:r>
          </a:p>
          <a:p>
            <a:pPr marL="0" lvl="0" indent="0">
              <a:buNone/>
            </a:pPr>
            <a:r>
              <a:rPr lang="en-GB" dirty="0"/>
              <a:t>Sub2:</a:t>
            </a:r>
            <a:r>
              <a:rPr lang="en-US" dirty="0"/>
              <a:t>delay requirement for RRC based BWP switch</a:t>
            </a:r>
          </a:p>
          <a:p>
            <a:pPr lvl="0"/>
            <a:r>
              <a:rPr lang="en-GB" dirty="0"/>
              <a:t>Option 1:upper bounded by the multiple BWP switch time in CG1.</a:t>
            </a:r>
            <a:endParaRPr lang="en-US" dirty="0"/>
          </a:p>
          <a:p>
            <a:pPr lvl="0"/>
            <a:r>
              <a:rPr lang="en-GB" dirty="0"/>
              <a:t>Option 2:upper bounded by the RRC processing time in the 1</a:t>
            </a:r>
            <a:r>
              <a:rPr lang="en-GB" baseline="30000" dirty="0"/>
              <a:t>st</a:t>
            </a:r>
            <a:r>
              <a:rPr lang="en-GB" dirty="0"/>
              <a:t> CG.</a:t>
            </a:r>
            <a:endParaRPr lang="en-US" dirty="0"/>
          </a:p>
          <a:p>
            <a:pPr lvl="0"/>
            <a:r>
              <a:rPr lang="en-GB" dirty="0"/>
              <a:t>Option 3:RAN4 does not define any additional requirement to handle partially overlapped RRC based BWP switching.</a:t>
            </a:r>
          </a:p>
          <a:p>
            <a:pPr lvl="0"/>
            <a:r>
              <a:rPr lang="en-GB" dirty="0"/>
              <a:t>Option 4:No need to introduce the waiting time for RRC based partial overlap BWP switching on multiple CCs, and the delay requirements for simultaneous BWP switch on multiple CCs shall be reused</a:t>
            </a:r>
          </a:p>
          <a:p>
            <a:pPr lvl="0"/>
            <a:r>
              <a:rPr lang="en-GB" dirty="0"/>
              <a:t>Option 5: other options are not precluded.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61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559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WF on NR RRM enhancements - BWP switching on multiple CCs</vt:lpstr>
      <vt:lpstr>Background</vt:lpstr>
      <vt:lpstr>Simultaneous BWP switching on multiple CCs (1)</vt:lpstr>
      <vt:lpstr>Simultaneous BWP switching on multiple CCs (2)</vt:lpstr>
      <vt:lpstr>Simultaneous BWP switching on multiple CCs (3)</vt:lpstr>
      <vt:lpstr>Partial Overlap BWP switching on multiple CCs (1)</vt:lpstr>
      <vt:lpstr>Partial Overlap BWP switching on multiple CCs (2)</vt:lpstr>
      <vt:lpstr>Partial Overlap BWP switching on multiple CCs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Intel_RAN4#94e</dc:creator>
  <cp:keywords>CTPClassification=CTP_NT</cp:keywords>
  <cp:lastModifiedBy>Li, Qiming</cp:lastModifiedBy>
  <cp:revision>113</cp:revision>
  <dcterms:created xsi:type="dcterms:W3CDTF">2020-03-02T17:24:24Z</dcterms:created>
  <dcterms:modified xsi:type="dcterms:W3CDTF">2020-06-02T03:23:09Z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129d3515-6848-4f9d-9047-4d7ea2d7a2e4</vt:lpwstr>
  </property>
  <property fmtid="{D5CDD505-2E9C-101B-9397-08002B2CF9AE}" pid="3" name="CTP_TimeStamp">
    <vt:lpwstr>2020-06-02 03:22:17Z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