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70" r:id="rId6"/>
    <p:sldId id="297" r:id="rId7"/>
    <p:sldId id="273" r:id="rId8"/>
    <p:sldId id="275" r:id="rId9"/>
    <p:sldId id="294" r:id="rId10"/>
    <p:sldId id="295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1499532"/>
          </a:xfrm>
        </p:spPr>
        <p:txBody>
          <a:bodyPr>
            <a:normAutofit/>
          </a:bodyPr>
          <a:lstStyle/>
          <a:p>
            <a:r>
              <a:rPr lang="en-US" sz="4800" dirty="0"/>
              <a:t>WF on impact of NR positioning measurements on RRM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95-e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May 25-June 05,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Agenda: 6.8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R4-2008667</a:t>
            </a: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Rel-15 MG patterns for positioning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All Rel-15 MG patterns are applicable for positioning measurements.</a:t>
            </a:r>
            <a:endParaRPr lang="sv-SE" dirty="0"/>
          </a:p>
          <a:p>
            <a:pPr hangingPunct="0"/>
            <a:r>
              <a:rPr lang="en-US" dirty="0"/>
              <a:t>FFS: Whether performing PRS measurement in successive MG occasions subject to signaled UE capability {N,T}? N = duration of DL PRS symbols in </a:t>
            </a:r>
            <a:r>
              <a:rPr lang="en-US" dirty="0" err="1"/>
              <a:t>ms</a:t>
            </a:r>
            <a:r>
              <a:rPr lang="en-US" dirty="0"/>
              <a:t> processed every T </a:t>
            </a:r>
            <a:r>
              <a:rPr lang="en-US" dirty="0" err="1"/>
              <a:t>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New MG Patterns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sv-SE" dirty="0"/>
              <a:t>FFS: Introduction of new measurement gap pattern with MGL &gt; 6 </a:t>
            </a:r>
            <a:r>
              <a:rPr lang="sv-SE"/>
              <a:t>ms.</a:t>
            </a:r>
            <a:endParaRPr lang="en-US" dirty="0"/>
          </a:p>
          <a:p>
            <a:pPr hangingPunct="0"/>
            <a:r>
              <a:rPr lang="en-GB" dirty="0"/>
              <a:t>Candidate MGL and MGRP if new MG patterns are specified:</a:t>
            </a:r>
            <a:endParaRPr lang="sv-SE" dirty="0"/>
          </a:p>
          <a:p>
            <a:pPr lvl="1"/>
            <a:r>
              <a:rPr lang="sv-SE" dirty="0"/>
              <a:t>MGL = {10, 20, 40 and 50} ms</a:t>
            </a:r>
          </a:p>
          <a:p>
            <a:pPr lvl="1"/>
            <a:r>
              <a:rPr lang="sv-SE" dirty="0"/>
              <a:t>MGRP = {80, 160, 320 and 640} ms</a:t>
            </a:r>
          </a:p>
          <a:p>
            <a:pPr lvl="1"/>
            <a:r>
              <a:rPr lang="sv-SE" dirty="0"/>
              <a:t>Combination of MGL and MGRP is FFS</a:t>
            </a:r>
          </a:p>
          <a:p>
            <a:r>
              <a:rPr lang="en-US" dirty="0"/>
              <a:t>New MG patterns, if introduced, shall be UE capability.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Gap sharing between RRM and positioning measurements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Re-use the handling of LTE PRS in Rel-15 CSSF for gap sharing between NR PRS and RRM.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71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825"/>
            <a:ext cx="12192000" cy="6459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Active BWP switch during gaps used for PRS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869"/>
            <a:ext cx="12192000" cy="5514603"/>
          </a:xfrm>
        </p:spPr>
        <p:txBody>
          <a:bodyPr>
            <a:normAutofit/>
          </a:bodyPr>
          <a:lstStyle/>
          <a:p>
            <a:pPr>
              <a:tabLst>
                <a:tab pos="3944938" algn="l"/>
              </a:tabLst>
            </a:pPr>
            <a:r>
              <a:rPr lang="en-US" dirty="0"/>
              <a:t>FFS: whether to define UE behavior if active BWP switching overlaps/collides with gaps used for PRS measurements.</a:t>
            </a:r>
          </a:p>
          <a:p>
            <a:pPr>
              <a:tabLst>
                <a:tab pos="3944938" algn="l"/>
              </a:tabLst>
            </a:pPr>
            <a:r>
              <a:rPr lang="en-US" dirty="0"/>
              <a:t>Candidate options if the UE behavior is defined:</a:t>
            </a:r>
          </a:p>
          <a:p>
            <a:pPr lvl="1" hangingPunct="0"/>
            <a:r>
              <a:rPr lang="en-US" dirty="0"/>
              <a:t>Option 1: </a:t>
            </a:r>
          </a:p>
          <a:p>
            <a:pPr lvl="2" hangingPunct="0"/>
            <a:r>
              <a:rPr lang="en-US" dirty="0"/>
              <a:t>Active BWP switching is prioritized over PRS measurement in a gap where active BWP switching is triggered.</a:t>
            </a:r>
          </a:p>
          <a:p>
            <a:pPr lvl="3" hangingPunct="0"/>
            <a:r>
              <a:rPr lang="en-US" dirty="0"/>
              <a:t>FFS: whether UE is required to meet PRS measurement requirements if option 1 is adopted.</a:t>
            </a:r>
            <a:endParaRPr lang="sv-SE" dirty="0"/>
          </a:p>
          <a:p>
            <a:pPr lvl="1" hangingPunct="0"/>
            <a:r>
              <a:rPr lang="en-US" dirty="0"/>
              <a:t>Option 2: </a:t>
            </a:r>
          </a:p>
          <a:p>
            <a:pPr lvl="2" hangingPunct="0"/>
            <a:r>
              <a:rPr lang="en-US" dirty="0"/>
              <a:t>PRS measurement is performed in a gap even if active BWP switching is triggered in that gap i.e. PRS measurement is prioritized in gaps.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9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Impact of concurrent RRM/PRS processing/measurement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/>
              <a:t>Define the following two set of requirements:</a:t>
            </a:r>
          </a:p>
          <a:p>
            <a:pPr lvl="1"/>
            <a:r>
              <a:rPr lang="en-US" dirty="0"/>
              <a:t>For UE which does not need any PRS and/or RRM measurement relaxation due to concurrent processing of PRS and RRM measurements.</a:t>
            </a:r>
          </a:p>
          <a:p>
            <a:pPr lvl="1"/>
            <a:r>
              <a:rPr lang="en-US" dirty="0"/>
              <a:t>For UE which needs PRS and/or RRM measurement relaxation due to concurrent processing of PRS and RRM measurements.</a:t>
            </a:r>
          </a:p>
          <a:p>
            <a:r>
              <a:rPr lang="en-US" dirty="0"/>
              <a:t>Define UE capability signaling which indicates the concurrent processing of PRS and RRM measurements does not need any PRS and/or RRM measurement relaxation. </a:t>
            </a:r>
          </a:p>
          <a:p>
            <a:pPr lvl="1"/>
            <a:r>
              <a:rPr lang="en-US" dirty="0"/>
              <a:t>FFS: details of UE capability signaling.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Conditions for accurate path loss 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UE’s path loss measurement is considered accurate/reliable provided that the side conditions for the measurement used by the UE for the path loss estimation are met. </a:t>
            </a:r>
          </a:p>
          <a:p>
            <a:pPr hangingPunct="0"/>
            <a:r>
              <a:rPr lang="en-US" dirty="0"/>
              <a:t>FFS whether to include following criteria for deriving measurement accuracy in the LS response:</a:t>
            </a:r>
          </a:p>
          <a:p>
            <a:pPr lvl="1" hangingPunct="0"/>
            <a:r>
              <a:rPr lang="en-US" dirty="0"/>
              <a:t>measurement error is within 5-th percentile and 95-th percentile of the CDF.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79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SRS transmission during DRX inactive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FFS: whether it is feasible for UE to transmit SRS for positioning during the DRX inactive period from UE power consumption</a:t>
            </a:r>
            <a:r>
              <a:rPr lang="en-US"/>
              <a:t>/complexity and </a:t>
            </a:r>
            <a:r>
              <a:rPr lang="en-US" dirty="0"/>
              <a:t>BS </a:t>
            </a:r>
            <a:r>
              <a:rPr lang="en-US"/>
              <a:t>implementation perspectives.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93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42f3ae03e93119387e27808c7c36276e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2f26feb35752f3b381ac8c08cd810c18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0872F4-CFE0-40C3-BA6C-65C932A5C3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db33437f-65a5-48c5-b537-19efd290f967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6f846979-0e6f-42ff-8b87-e1893efeda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C6DD27-1947-4971-9F54-4278C41F5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B1E4CD-2CAD-4710-BDC9-022EB16F4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impact of NR positioning measurements on RRM</vt:lpstr>
      <vt:lpstr>Rel-15 MG patterns for positioning measurements</vt:lpstr>
      <vt:lpstr>New MG Patterns</vt:lpstr>
      <vt:lpstr>Gap sharing between RRM and positioning measurements </vt:lpstr>
      <vt:lpstr>Active BWP switch during gaps used for PRS measurements</vt:lpstr>
      <vt:lpstr>Impact of concurrent RRM/PRS processing/measurement</vt:lpstr>
      <vt:lpstr>Conditions for accurate path loss measurement</vt:lpstr>
      <vt:lpstr>SRS transmission during DRX inactive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2020-06-03T22:54:46Z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0x0101003AA7AC0C743A294CADF60F661720E3E6</vt:lpwstr>
  </property>
</Properties>
</file>