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85" r:id="rId6"/>
    <p:sldId id="288" r:id="rId7"/>
    <p:sldId id="291" r:id="rId8"/>
    <p:sldId id="276" r:id="rId9"/>
    <p:sldId id="277" r:id="rId10"/>
    <p:sldId id="292" r:id="rId11"/>
    <p:sldId id="293"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81377" autoAdjust="0"/>
  </p:normalViewPr>
  <p:slideViewPr>
    <p:cSldViewPr>
      <p:cViewPr varScale="1">
        <p:scale>
          <a:sx n="54" d="100"/>
          <a:sy n="54" d="100"/>
        </p:scale>
        <p:origin x="17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ant Iyer" userId="913335bb-3b58-4b6e-abaa-4eed84b2043c" providerId="ADAL" clId="{4F3B0094-D708-4A6D-BBB0-4CD0B5AAC67A}"/>
    <pc:docChg chg="undo custSel modSld">
      <pc:chgData name="Sumant Iyer" userId="913335bb-3b58-4b6e-abaa-4eed84b2043c" providerId="ADAL" clId="{4F3B0094-D708-4A6D-BBB0-4CD0B5AAC67A}" dt="2020-06-01T21:16:56.875" v="1644" actId="20577"/>
      <pc:docMkLst>
        <pc:docMk/>
      </pc:docMkLst>
      <pc:sldChg chg="modSp mod modNotesTx">
        <pc:chgData name="Sumant Iyer" userId="913335bb-3b58-4b6e-abaa-4eed84b2043c" providerId="ADAL" clId="{4F3B0094-D708-4A6D-BBB0-4CD0B5AAC67A}" dt="2020-06-01T21:15:52.468" v="1508" actId="20577"/>
        <pc:sldMkLst>
          <pc:docMk/>
          <pc:sldMk cId="4227286689" sldId="276"/>
        </pc:sldMkLst>
        <pc:graphicFrameChg chg="modGraphic">
          <ac:chgData name="Sumant Iyer" userId="913335bb-3b58-4b6e-abaa-4eed84b2043c" providerId="ADAL" clId="{4F3B0094-D708-4A6D-BBB0-4CD0B5AAC67A}" dt="2020-06-01T21:14:54.578" v="1471" actId="13926"/>
          <ac:graphicFrameMkLst>
            <pc:docMk/>
            <pc:sldMk cId="4227286689" sldId="276"/>
            <ac:graphicFrameMk id="3" creationId="{7EA5DE6F-1EE4-4F63-B663-DBEC1F2B0427}"/>
          </ac:graphicFrameMkLst>
        </pc:graphicFrameChg>
      </pc:sldChg>
      <pc:sldChg chg="modSp mod modNotesTx">
        <pc:chgData name="Sumant Iyer" userId="913335bb-3b58-4b6e-abaa-4eed84b2043c" providerId="ADAL" clId="{4F3B0094-D708-4A6D-BBB0-4CD0B5AAC67A}" dt="2020-06-01T21:16:56.875" v="1644" actId="20577"/>
        <pc:sldMkLst>
          <pc:docMk/>
          <pc:sldMk cId="4139217049" sldId="292"/>
        </pc:sldMkLst>
        <pc:spChg chg="mod">
          <ac:chgData name="Sumant Iyer" userId="913335bb-3b58-4b6e-abaa-4eed84b2043c" providerId="ADAL" clId="{4F3B0094-D708-4A6D-BBB0-4CD0B5AAC67A}" dt="2020-06-01T21:14:29.520" v="1469" actId="13926"/>
          <ac:spMkLst>
            <pc:docMk/>
            <pc:sldMk cId="4139217049" sldId="292"/>
            <ac:spMk id="3" creationId="{ED531DA5-BBB2-4084-86D9-3D78030DF915}"/>
          </ac:spMkLst>
        </pc:spChg>
      </pc:sldChg>
      <pc:sldChg chg="modNotesTx">
        <pc:chgData name="Sumant Iyer" userId="913335bb-3b58-4b6e-abaa-4eed84b2043c" providerId="ADAL" clId="{4F3B0094-D708-4A6D-BBB0-4CD0B5AAC67A}" dt="2020-06-01T21:00:03.892" v="1265" actId="20577"/>
        <pc:sldMkLst>
          <pc:docMk/>
          <pc:sldMk cId="1866090769"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a:t>
            </a:r>
            <a:r>
              <a:rPr lang="en-US"/>
              <a:t>verification considerations.</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70000" lnSpcReduction="20000"/>
          </a:bodyPr>
          <a:lstStyle/>
          <a:p>
            <a:r>
              <a:rPr kumimoji="1" lang="en-US" altLang="ja-JP" dirty="0"/>
              <a:t>Take Option 2 and </a:t>
            </a:r>
            <a:r>
              <a:rPr kumimoji="1" lang="en-US" altLang="ja-JP" dirty="0">
                <a:solidFill>
                  <a:srgbClr val="0000FF"/>
                </a:solidFill>
              </a:rPr>
              <a:t>Alt 1-2(Need to discuss) </a:t>
            </a:r>
            <a:r>
              <a:rPr kumimoji="1" lang="en-US" altLang="ja-JP" dirty="0"/>
              <a:t>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[4]</a:t>
            </a:r>
          </a:p>
          <a:p>
            <a:pPr lvl="2"/>
            <a:r>
              <a:rPr kumimoji="1" lang="en-US" altLang="ja-JP" dirty="0">
                <a:solidFill>
                  <a:srgbClr val="0000FF"/>
                </a:solidFill>
              </a:rPr>
              <a:t>Author’s note: There is no objection in 1</a:t>
            </a:r>
            <a:r>
              <a:rPr kumimoji="1" lang="en-US" altLang="ja-JP" baseline="30000" dirty="0">
                <a:solidFill>
                  <a:srgbClr val="0000FF"/>
                </a:solidFill>
              </a:rPr>
              <a:t>st</a:t>
            </a:r>
            <a:r>
              <a:rPr kumimoji="1" lang="en-US" altLang="ja-JP" dirty="0">
                <a:solidFill>
                  <a:srgbClr val="0000FF"/>
                </a:solidFill>
              </a:rPr>
              <a:t> round, but one company need further check in 2</a:t>
            </a:r>
            <a:r>
              <a:rPr kumimoji="1" lang="en-US" altLang="ja-JP" baseline="30000" dirty="0">
                <a:solidFill>
                  <a:srgbClr val="0000FF"/>
                </a:solidFill>
              </a:rPr>
              <a:t>nd</a:t>
            </a:r>
            <a:r>
              <a:rPr kumimoji="1" lang="en-US" altLang="ja-JP" dirty="0">
                <a:solidFill>
                  <a:srgbClr val="0000FF"/>
                </a:solidFill>
              </a:rPr>
              <a:t> round</a:t>
            </a:r>
          </a:p>
          <a:p>
            <a:pPr lvl="2"/>
            <a:r>
              <a:rPr kumimoji="1" lang="en-US" altLang="ja-JP" dirty="0"/>
              <a:t>+1dBm/200MHz for n257 &amp; 7dBm/1GHz for n259 are introduced into NS_200, respectively, according to the previous agreements.</a:t>
            </a:r>
          </a:p>
          <a:p>
            <a:pPr lvl="1"/>
            <a:r>
              <a:rPr kumimoji="1" lang="en-US" altLang="ja-JP" dirty="0"/>
              <a:t>Newly introduced NS is mandatory for UE brought into use </a:t>
            </a:r>
            <a:r>
              <a:rPr kumimoji="1" lang="en-US" altLang="ja-JP" u="sng" dirty="0"/>
              <a:t>at least </a:t>
            </a:r>
            <a:r>
              <a:rPr kumimoji="1" lang="en-US" altLang="ja-JP" dirty="0"/>
              <a:t>after the changeover date </a:t>
            </a:r>
            <a:r>
              <a:rPr kumimoji="1" lang="en-US" altLang="ja-JP" dirty="0">
                <a:solidFill>
                  <a:srgbClr val="0000FF"/>
                </a:solidFill>
              </a:rPr>
              <a:t>(Need to discuss)</a:t>
            </a:r>
          </a:p>
          <a:p>
            <a:pPr lvl="2"/>
            <a:r>
              <a:rPr kumimoji="1" lang="en-US" altLang="ja-JP" dirty="0"/>
              <a:t>Whether mandatory or not for UE brought into use before the changeover date is FFS </a:t>
            </a:r>
          </a:p>
          <a:p>
            <a:pPr lvl="2"/>
            <a:r>
              <a:rPr kumimoji="1" lang="en-US" altLang="ja-JP" dirty="0">
                <a:highlight>
                  <a:srgbClr val="FFFF00"/>
                </a:highlight>
              </a:rPr>
              <a:t>FFS if mandatory status of NS is tied to release version</a:t>
            </a:r>
          </a:p>
          <a:p>
            <a:endParaRPr lang="en-GB" altLang="zh-CN" dirty="0">
              <a:solidFill>
                <a:schemeClr val="bg1">
                  <a:lumMod val="50000"/>
                </a:schemeClr>
              </a:solidFill>
            </a:endParaRPr>
          </a:p>
          <a:p>
            <a:r>
              <a:rPr lang="en-GB" altLang="zh-CN" dirty="0">
                <a:solidFill>
                  <a:schemeClr val="bg1">
                    <a:lumMod val="50000"/>
                  </a:schemeClr>
                </a:solidFill>
              </a:rPr>
              <a:t>NOTE:</a:t>
            </a:r>
            <a:r>
              <a:rPr lang="en-GB" altLang="ja-JP" dirty="0">
                <a:solidFill>
                  <a:schemeClr val="bg1">
                    <a:lumMod val="50000"/>
                  </a:schemeClr>
                </a:solidFill>
              </a:rPr>
              <a:t> This WF is applicable to WRC-19 requirements.</a:t>
            </a:r>
            <a:endParaRPr kumimoji="1" lang="en-US" altLang="ja-JP" dirty="0">
              <a:solidFill>
                <a:schemeClr val="bg1">
                  <a:lumMod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a:bodyPr>
          <a:lstStyle/>
          <a:p>
            <a:r>
              <a:rPr kumimoji="1" lang="en-US" altLang="ja-JP" sz="3600" dirty="0"/>
              <a:t>For handling of NS_201</a:t>
            </a:r>
          </a:p>
          <a:p>
            <a:pPr lvl="2"/>
            <a:r>
              <a:rPr kumimoji="1" lang="en-US" altLang="ja-JP" sz="2800" dirty="0"/>
              <a:t>Whether modified MPR for NS_201 is needed or not is </a:t>
            </a:r>
            <a:r>
              <a:rPr kumimoji="1" lang="en-US" altLang="ja-JP" sz="2800" dirty="0">
                <a:solidFill>
                  <a:srgbClr val="0000FF"/>
                </a:solidFill>
              </a:rPr>
              <a:t>FFS (Need to discuss)</a:t>
            </a:r>
          </a:p>
          <a:p>
            <a:pPr lvl="2"/>
            <a:r>
              <a:rPr kumimoji="1" lang="en-US" altLang="ja-JP" sz="2800" dirty="0"/>
              <a:t>Whether or not NS_201 is obsolete is </a:t>
            </a:r>
            <a:r>
              <a:rPr kumimoji="1" lang="en-US" altLang="ja-JP" sz="2800" dirty="0">
                <a:solidFill>
                  <a:srgbClr val="0000FF"/>
                </a:solidFill>
              </a:rPr>
              <a:t>FFS (Need to discuss)</a:t>
            </a:r>
            <a:endParaRPr kumimoji="1" lang="en-US" altLang="ja-JP" sz="2800" dirty="0"/>
          </a:p>
          <a:p>
            <a:pPr lvl="2"/>
            <a:r>
              <a:rPr kumimoji="1" lang="en-US" altLang="ja-JP" sz="2800" dirty="0"/>
              <a:t>The descriptive Text in CR [5] should be same with that in CR [6] </a:t>
            </a:r>
            <a:r>
              <a:rPr kumimoji="1" lang="en-US" altLang="ja-JP" sz="2800" dirty="0">
                <a:solidFill>
                  <a:srgbClr val="0000FF"/>
                </a:solidFill>
              </a:rPr>
              <a:t>(It depends on which alts we choose)</a:t>
            </a:r>
          </a:p>
          <a:p>
            <a:endParaRPr kumimoji="1" lang="ja-JP" altLang="en-US" sz="3600" dirty="0"/>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E81CAF-0B00-4DEB-B1C7-4F7A60EC6613}">
  <ds:schemaRefs>
    <ds:schemaRef ds:uri="http://schemas.microsoft.com/sharepoint/v3/contenttype/forms"/>
  </ds:schemaRefs>
</ds:datastoreItem>
</file>

<file path=customXml/itemProps3.xml><?xml version="1.0" encoding="utf-8"?>
<ds:datastoreItem xmlns:ds="http://schemas.openxmlformats.org/officeDocument/2006/customXml" ds:itemID="{6A7D9885-A386-4402-A50F-0AF2F1ED87F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5967</TotalTime>
  <Words>1491</Words>
  <Application>Microsoft Office PowerPoint</Application>
  <PresentationFormat>On-screen Show (4:3)</PresentationFormat>
  <Paragraphs>175</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Qualcomm</cp:lastModifiedBy>
  <cp:revision>535</cp:revision>
  <dcterms:created xsi:type="dcterms:W3CDTF">2019-05-14T22:47:31Z</dcterms:created>
  <dcterms:modified xsi:type="dcterms:W3CDTF">2020-06-01T21:17:03Z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