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85" r:id="rId6"/>
    <p:sldId id="288" r:id="rId7"/>
    <p:sldId id="291" r:id="rId8"/>
    <p:sldId id="276" r:id="rId9"/>
    <p:sldId id="277" r:id="rId10"/>
    <p:sldId id="292" r:id="rId11"/>
    <p:sldId id="293" r:id="rId12"/>
    <p:sldId id="29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31" autoAdjust="0"/>
    <p:restoredTop sz="91400" autoAdjust="0"/>
  </p:normalViewPr>
  <p:slideViewPr>
    <p:cSldViewPr>
      <p:cViewPr varScale="1">
        <p:scale>
          <a:sx n="86" d="100"/>
          <a:sy n="86" d="100"/>
        </p:scale>
        <p:origin x="1080" y="3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br>
              <a:rPr lang="en-US" altLang="zh-CN" dirty="0"/>
            </a:br>
            <a:r>
              <a:rPr lang="en-US" altLang="zh-CN" dirty="0"/>
              <a:t>[draft] </a:t>
            </a: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a:t>Option 2: -8dBm/200MHz isn’t 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77500" lnSpcReduction="20000"/>
          </a:bodyPr>
          <a:lstStyle/>
          <a:p>
            <a:r>
              <a:rPr kumimoji="1" lang="en-US" altLang="ja-JP" dirty="0"/>
              <a:t>Take Option 2 and </a:t>
            </a:r>
            <a:r>
              <a:rPr kumimoji="1" lang="en-US" altLang="ja-JP" dirty="0">
                <a:solidFill>
                  <a:srgbClr val="0000FF"/>
                </a:solidFill>
              </a:rPr>
              <a:t>Alt 1-2(Need to discuss) </a:t>
            </a:r>
            <a:r>
              <a:rPr kumimoji="1" lang="en-US" altLang="ja-JP" dirty="0"/>
              <a:t>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[4]</a:t>
            </a:r>
          </a:p>
          <a:p>
            <a:pPr lvl="2"/>
            <a:r>
              <a:rPr kumimoji="1" lang="en-US" altLang="ja-JP" dirty="0">
                <a:solidFill>
                  <a:srgbClr val="0000FF"/>
                </a:solidFill>
              </a:rPr>
              <a:t>Author’s note: There is no objection in 1</a:t>
            </a:r>
            <a:r>
              <a:rPr kumimoji="1" lang="en-US" altLang="ja-JP" baseline="30000" dirty="0">
                <a:solidFill>
                  <a:srgbClr val="0000FF"/>
                </a:solidFill>
              </a:rPr>
              <a:t>st</a:t>
            </a:r>
            <a:r>
              <a:rPr kumimoji="1" lang="en-US" altLang="ja-JP" dirty="0">
                <a:solidFill>
                  <a:srgbClr val="0000FF"/>
                </a:solidFill>
              </a:rPr>
              <a:t> round, but one company need further check in 2</a:t>
            </a:r>
            <a:r>
              <a:rPr kumimoji="1" lang="en-US" altLang="ja-JP" baseline="30000" dirty="0">
                <a:solidFill>
                  <a:srgbClr val="0000FF"/>
                </a:solidFill>
              </a:rPr>
              <a:t>nd</a:t>
            </a:r>
            <a:r>
              <a:rPr kumimoji="1" lang="en-US" altLang="ja-JP" dirty="0">
                <a:solidFill>
                  <a:srgbClr val="0000FF"/>
                </a:solidFill>
              </a:rPr>
              <a:t> round</a:t>
            </a:r>
          </a:p>
          <a:p>
            <a:pPr lvl="2"/>
            <a:r>
              <a:rPr kumimoji="1" lang="en-US" altLang="ja-JP" dirty="0"/>
              <a:t>+1dBm/200MHz for n257 &amp; 7dBm/1GHz for n259 are introduced into NS_200, respectively, according to the previous agreements.</a:t>
            </a:r>
          </a:p>
          <a:p>
            <a:pPr lvl="1"/>
            <a:r>
              <a:rPr kumimoji="1" lang="en-US" altLang="ja-JP" dirty="0"/>
              <a:t>Newly introduced NS is mandatory for UE brought into use </a:t>
            </a:r>
            <a:r>
              <a:rPr kumimoji="1" lang="en-US" altLang="ja-JP" u="sng" dirty="0"/>
              <a:t>at least </a:t>
            </a:r>
            <a:r>
              <a:rPr kumimoji="1" lang="en-US" altLang="ja-JP" dirty="0"/>
              <a:t>after the changeover date </a:t>
            </a:r>
            <a:r>
              <a:rPr kumimoji="1" lang="en-US" altLang="ja-JP" dirty="0">
                <a:solidFill>
                  <a:srgbClr val="0000FF"/>
                </a:solidFill>
              </a:rPr>
              <a:t>(Need to discuss)</a:t>
            </a:r>
          </a:p>
          <a:p>
            <a:pPr lvl="2"/>
            <a:r>
              <a:rPr kumimoji="1" lang="en-US" altLang="ja-JP" dirty="0"/>
              <a:t>Whether mandatory or not for UE brought into use before the changeover date is FFS </a:t>
            </a:r>
          </a:p>
          <a:p>
            <a:endParaRPr lang="en-GB" altLang="zh-CN" dirty="0">
              <a:solidFill>
                <a:schemeClr val="bg1">
                  <a:lumMod val="50000"/>
                </a:schemeClr>
              </a:solidFill>
            </a:endParaRPr>
          </a:p>
          <a:p>
            <a:r>
              <a:rPr lang="en-GB" altLang="zh-CN" dirty="0">
                <a:solidFill>
                  <a:schemeClr val="bg1">
                    <a:lumMod val="50000"/>
                  </a:schemeClr>
                </a:solidFill>
              </a:rPr>
              <a:t>NOTE:</a:t>
            </a:r>
            <a:r>
              <a:rPr lang="en-GB" altLang="ja-JP" dirty="0">
                <a:solidFill>
                  <a:schemeClr val="bg1">
                    <a:lumMod val="50000"/>
                  </a:schemeClr>
                </a:solidFill>
              </a:rPr>
              <a:t> This WF is applicable to WRC-19 requirements.</a:t>
            </a:r>
            <a:endParaRPr kumimoji="1" lang="en-US" altLang="ja-JP" dirty="0">
              <a:solidFill>
                <a:schemeClr val="bg1">
                  <a:lumMod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a:bodyPr>
          <a:lstStyle/>
          <a:p>
            <a:r>
              <a:rPr kumimoji="1" lang="en-US" altLang="ja-JP" sz="3600" dirty="0"/>
              <a:t>For handling of NS_201</a:t>
            </a:r>
          </a:p>
          <a:p>
            <a:pPr lvl="2"/>
            <a:r>
              <a:rPr kumimoji="1" lang="en-US" altLang="ja-JP" sz="2800" dirty="0"/>
              <a:t>Whether modified MPR for NS_201 is needed or not is </a:t>
            </a:r>
            <a:r>
              <a:rPr kumimoji="1" lang="en-US" altLang="ja-JP" sz="2800" dirty="0">
                <a:solidFill>
                  <a:srgbClr val="0000FF"/>
                </a:solidFill>
              </a:rPr>
              <a:t>FFS (Need to discuss)</a:t>
            </a:r>
          </a:p>
          <a:p>
            <a:pPr lvl="2"/>
            <a:r>
              <a:rPr kumimoji="1" lang="en-US" altLang="ja-JP" sz="2800" dirty="0"/>
              <a:t>Whether or not NS_201 is obsolete is </a:t>
            </a:r>
            <a:r>
              <a:rPr kumimoji="1" lang="en-US" altLang="ja-JP" sz="2800" dirty="0">
                <a:solidFill>
                  <a:srgbClr val="0000FF"/>
                </a:solidFill>
              </a:rPr>
              <a:t>FFS (Need to discuss)</a:t>
            </a:r>
            <a:endParaRPr kumimoji="1" lang="en-US" altLang="ja-JP" sz="2800" dirty="0"/>
          </a:p>
          <a:p>
            <a:pPr lvl="2"/>
            <a:r>
              <a:rPr kumimoji="1" lang="en-US" altLang="ja-JP" sz="2800" dirty="0"/>
              <a:t>The descriptive Text in CR [5] should be same with that in CR [6] </a:t>
            </a:r>
            <a:r>
              <a:rPr kumimoji="1" lang="en-US" altLang="ja-JP" sz="2800" dirty="0">
                <a:solidFill>
                  <a:srgbClr val="0000FF"/>
                </a:solidFill>
              </a:rPr>
              <a:t>(It depends on which alts we choose)</a:t>
            </a:r>
          </a:p>
          <a:p>
            <a:endParaRPr kumimoji="1" lang="ja-JP" altLang="en-US" sz="3600" dirty="0"/>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1FAAE6814C364684C4BC789BD59661" ma:contentTypeVersion="13" ma:contentTypeDescription="Create a new document." ma:contentTypeScope="" ma:versionID="7f2c1b65590ef6578cf14c997615eaf2">
  <xsd:schema xmlns:xsd="http://www.w3.org/2001/XMLSchema" xmlns:xs="http://www.w3.org/2001/XMLSchema" xmlns:p="http://schemas.microsoft.com/office/2006/metadata/properties" xmlns:ns3="c4fa469f-ce49-4478-b78d-20ea4b41f7ac" xmlns:ns4="39f302ae-3cba-490f-b808-bc39829e1aca" targetNamespace="http://schemas.microsoft.com/office/2006/metadata/properties" ma:root="true" ma:fieldsID="1dd66610b82d171a0e137dbdb7c84f83" ns3:_="" ns4:_="">
    <xsd:import namespace="c4fa469f-ce49-4478-b78d-20ea4b41f7ac"/>
    <xsd:import namespace="39f302ae-3cba-490f-b808-bc39829e1ac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a469f-ce49-4478-b78d-20ea4b41f7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f302ae-3cba-490f-b808-bc39829e1ac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E81CAF-0B00-4DEB-B1C7-4F7A60EC6613}">
  <ds:schemaRefs>
    <ds:schemaRef ds:uri="http://schemas.microsoft.com/sharepoint/v3/contenttype/forms"/>
  </ds:schemaRefs>
</ds:datastoreItem>
</file>

<file path=customXml/itemProps2.xml><?xml version="1.0" encoding="utf-8"?>
<ds:datastoreItem xmlns:ds="http://schemas.openxmlformats.org/officeDocument/2006/customXml" ds:itemID="{6A7D9885-A386-4402-A50F-0AF2F1ED87F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c4fa469f-ce49-4478-b78d-20ea4b41f7ac"/>
    <ds:schemaRef ds:uri="39f302ae-3cba-490f-b808-bc39829e1aca"/>
    <ds:schemaRef ds:uri="http://www.w3.org/XML/1998/namespace"/>
  </ds:schemaRefs>
</ds:datastoreItem>
</file>

<file path=customXml/itemProps3.xml><?xml version="1.0" encoding="utf-8"?>
<ds:datastoreItem xmlns:ds="http://schemas.openxmlformats.org/officeDocument/2006/customXml" ds:itemID="{05EA250E-5D57-4B48-9D23-C922E528A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a469f-ce49-4478-b78d-20ea4b41f7ac"/>
    <ds:schemaRef ds:uri="39f302ae-3cba-490f-b808-bc39829e1a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5864</TotalTime>
  <Words>1265</Words>
  <Application>Microsoft Office PowerPoint</Application>
  <PresentationFormat>画面に合わせる (4:3)</PresentationFormat>
  <Paragraphs>167</Paragraphs>
  <Slides>9</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Arial</vt:lpstr>
      <vt:lpstr>Calibri</vt:lpstr>
      <vt:lpstr>Times New Roman</vt:lpstr>
      <vt:lpstr>Office 主题​​</vt:lpstr>
      <vt:lpstr> [draft]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 </cp:lastModifiedBy>
  <cp:revision>534</cp:revision>
  <dcterms:created xsi:type="dcterms:W3CDTF">2019-05-14T22:47:31Z</dcterms:created>
  <dcterms:modified xsi:type="dcterms:W3CDTF">2020-06-01T15:03:56Z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0x010100121FAAE6814C364684C4BC789BD59661</vt:lpwstr>
  </property>
</Properties>
</file>