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7ECAA-E935-40A5-82BE-DC268AE23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D9350ED-2DCB-4F36-99BA-7B3A56394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27D62C-19E8-482E-A574-5AEE78E4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D311D0-C527-4BD0-933C-35A97E78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01D5C4-3269-4EFA-85B3-10BA6F38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98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D24BAE-219B-4D67-997E-DFB3BEA2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A8EDB6-D80E-42B6-9FE3-E2B1C940E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1930D9-0E96-437A-9B73-2DBA94627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49C066-D324-440B-B7E4-E283B58F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CA2E01-98F3-422E-852C-AFD56615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4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155B3C1-0482-4751-9794-F8B32CD64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31780CB-3FC4-4968-9F7F-962BE0F1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24DFEE-A7AD-4047-A8FB-52AECE2B2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E2746D-3133-4F71-8D20-31BC96FDA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10E943-B678-44F7-813A-4D1C311A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15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DB9EE-3B69-482F-8D99-7C475FD76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512BFA-9F7A-4BB5-AD59-2E32DAEC7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09C8BF-134A-412D-8701-BC6B3966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D63BBD-FF14-4ADB-8AA0-CC953F66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861ABB-00DE-42C4-B641-EBB9C2E9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32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7B9226-85AE-4D00-8BCC-4F1B085E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67FFC2-23B8-4F5A-BB79-65D842FB9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0432AE-1DEE-4B9E-8B25-F3F181D1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68E676-CA27-4422-9129-DB0770102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9C0813-A503-4656-87E5-D38D6ED8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11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AC8EFD-9D10-45A7-8913-B5C278C8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53D8A5-28B7-4A79-81B2-B73B3EE66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35892A-B5A0-418F-B82D-20E0FA83B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3D7C85-10A6-4C11-A76D-890C9D22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C9BC20-7B03-414C-A133-A6E1E94FA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C503CC-24AD-4C2F-9B48-17F0D831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19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10B26-ECAC-4488-8104-C82E17868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9C72EB-8F3F-4AB2-9DD6-0627171C2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3A288E2-32E0-400B-AF04-C055AE73A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F8655-A52A-4AD1-806A-B47744389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673166E-B0FA-4279-831A-239333480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681422C-6B96-43C6-B6A9-7316E2B5D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ECACD78-48FA-4D96-8B61-5BFD0895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94B14E-13B2-4203-8AC5-BB8055DCB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038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3706ED-12A9-41C3-AF10-61C621BD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9C7B93B-4EB3-4354-A515-11A68496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C07E9C9-8DD7-458A-A1A8-6819F417E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92D0F3-31BE-454B-A238-17D468B7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557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B901230-76E4-4A33-AE3E-03DA16E9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2F2D465-13DD-4B6B-8C74-3363ECC0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8483B31-3A1C-4CB2-A5B8-BEFDA865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50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C1FF7-0CAB-411E-8790-77850C60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87C27B-79CE-40D3-A876-D562C33B8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049F834-DD93-4DC8-925C-EB29718E8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2F5B9A-9EEE-4039-AEEA-84DC766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B168AC-1DEB-4F88-8AE1-980D4452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E0CEE6-222D-47B9-8D01-B3ACED65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28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A5AC8-9955-4F13-82C1-EDC9C45B0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00BD4F1-B75F-410A-B2BE-80F896269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8B0164-A123-4A31-8696-2EA937A1A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ECF9E5-DFD2-466D-8D1A-B8D729A0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DD818C-23B6-48FB-AFCB-1006AAE3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9655A7-894C-40DD-A357-5C552695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704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4EEBDE2-0E72-4618-B4BE-6C71CD8DA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10EDF2-29FB-4905-AFC7-CE3EC7D2C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CE2101-86A9-4191-87B9-AC4ADC21E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89CE5-41B7-443F-8071-C930C07E04F1}" type="datetimeFigureOut">
              <a:rPr lang="sv-SE" smtClean="0"/>
              <a:t>2020-04-27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5F1816-61F3-40A8-BE90-496BC9B3D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FE6E6C-6C86-447A-B93D-24FC1B57F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3BAED-DCA9-4D1B-B4DB-6E0707AAC0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41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D0F4B1-806A-46BC-826B-6D38444BB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7615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WF on adding 25MHz and </a:t>
            </a:r>
            <a:r>
              <a:rPr lang="en-US" altLang="zh-CN" sz="4000" b="1" dirty="0" smtClean="0"/>
              <a:t>50MHz channel </a:t>
            </a:r>
            <a:r>
              <a:rPr lang="en-US" altLang="zh-CN" sz="4000" b="1" dirty="0"/>
              <a:t>BW in band n1</a:t>
            </a:r>
            <a:r>
              <a:rPr lang="zh-CN" altLang="zh-CN" dirty="0"/>
              <a:t/>
            </a:r>
            <a:br>
              <a:rPr lang="zh-CN" altLang="zh-CN" dirty="0"/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5F1FD6-46B3-4DF8-BEF8-A65E280703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Huawei, </a:t>
            </a:r>
            <a:r>
              <a:rPr lang="sv-SE" dirty="0" smtClean="0"/>
              <a:t>[xxxx]</a:t>
            </a:r>
            <a:endParaRPr lang="sv-SE" dirty="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xmlns="" id="{5FCEB20C-26BD-4402-8D16-52A370860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" y="197879"/>
            <a:ext cx="56624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zh-CN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3GPP TSG-RAN WG4 Meeting </a:t>
            </a:r>
            <a:r>
              <a:rPr lang="en-GB" altLang="zh-CN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#94-e-Bis </a:t>
            </a:r>
            <a:r>
              <a:rPr lang="en-US" altLang="zh-CN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	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Electronic Meeting, </a:t>
            </a:r>
            <a:r>
              <a:rPr lang="en-US" altLang="zh-CN" sz="18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 – 30 Apr., 2020</a:t>
            </a:r>
            <a:endParaRPr lang="ja-JP" altLang="en-US" sz="1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98E272E-3E92-4DE4-A484-A0300B239E3E}"/>
              </a:ext>
            </a:extLst>
          </p:cNvPr>
          <p:cNvSpPr txBox="1"/>
          <p:nvPr/>
        </p:nvSpPr>
        <p:spPr>
          <a:xfrm>
            <a:off x="10056319" y="104198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R4-2005185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93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826C1E-F5B4-45F6-B493-4E25A096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Agreements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xmlns="" id="{954B5264-2B9B-4E0B-8908-79C8B7B5807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57084" y="1528917"/>
            <a:ext cx="8694115" cy="6432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A-MPR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regions in Table 1 and Table 2 are agreed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MHz channel BW.</a:t>
            </a:r>
          </a:p>
          <a:p>
            <a:pPr algn="ctr"/>
            <a:r>
              <a:rPr lang="en-GB" altLang="zh-CN" sz="1400" dirty="0"/>
              <a:t>Table </a:t>
            </a:r>
            <a:r>
              <a:rPr lang="en-GB" altLang="zh-CN" sz="1400" dirty="0" smtClean="0"/>
              <a:t>1: </a:t>
            </a:r>
            <a:r>
              <a:rPr lang="en-GB" altLang="zh-CN" sz="1400" dirty="0"/>
              <a:t>A-MPR regions for B39/B34 protection</a:t>
            </a:r>
            <a:endParaRPr lang="zh-CN" altLang="zh-CN" sz="1400" dirty="0"/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altLang="zh-CN" sz="1400" dirty="0" smtClean="0"/>
          </a:p>
          <a:p>
            <a:pPr algn="ctr"/>
            <a:r>
              <a:rPr lang="en-GB" altLang="zh-CN" sz="1400" dirty="0" smtClean="0"/>
              <a:t>Table </a:t>
            </a:r>
            <a:r>
              <a:rPr lang="en-GB" altLang="zh-CN" sz="1400" dirty="0"/>
              <a:t>2</a:t>
            </a:r>
            <a:r>
              <a:rPr lang="en-GB" altLang="zh-CN" sz="1400" dirty="0" smtClean="0"/>
              <a:t>: </a:t>
            </a:r>
            <a:r>
              <a:rPr lang="en-GB" altLang="zh-CN" sz="1400" dirty="0"/>
              <a:t>A-MPR regions for B33/B34 protection</a:t>
            </a:r>
            <a:endParaRPr lang="zh-CN" altLang="zh-CN" sz="1400" dirty="0"/>
          </a:p>
          <a:p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proposed to </a:t>
            </a:r>
            <a:r>
              <a:rPr lang="en-US" altLang="zh-CN" sz="2000" dirty="0" smtClean="0"/>
              <a:t>specify the A-MPR for each region for </a:t>
            </a:r>
            <a:r>
              <a:rPr lang="en-US" altLang="zh-CN" sz="2000" dirty="0"/>
              <a:t>next meeting.</a:t>
            </a: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 smtClean="0"/>
          </a:p>
          <a:p>
            <a:endParaRPr lang="en-GB" altLang="zh-CN" dirty="0"/>
          </a:p>
          <a:p>
            <a:endParaRPr lang="en-GB" altLang="zh-CN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167578"/>
              </p:ext>
            </p:extLst>
          </p:nvPr>
        </p:nvGraphicFramePr>
        <p:xfrm>
          <a:off x="1401097" y="2217177"/>
          <a:ext cx="7320116" cy="15190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89590"/>
                <a:gridCol w="1290112"/>
                <a:gridCol w="2287266"/>
                <a:gridCol w="2045225"/>
                <a:gridCol w="707923"/>
              </a:tblGrid>
              <a:tr h="16948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Channel Bandwidth, MHz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Carrier Center Frequency, Fc, 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Regions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A-MPR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RB</a:t>
                      </a:r>
                      <a:r>
                        <a:rPr lang="x-none" sz="900" b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*12*SCS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x-none" sz="900" b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CRB</a:t>
                      </a: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*12*SCS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2692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 MHz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1945 ≤ F</a:t>
                      </a:r>
                      <a:r>
                        <a:rPr lang="en-US" sz="900" kern="1200" baseline="-250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900" kern="12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≤ 1955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≥7.74, &lt;14.4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900" kern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&lt;1.08, 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x-none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max(0, 12*SCS*RB</a:t>
                      </a:r>
                      <a:r>
                        <a:rPr lang="x-none" sz="900" kern="1200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 </a:t>
                      </a:r>
                      <a:r>
                        <a:rPr lang="x-none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 7.74</a:t>
                      </a:r>
                      <a:r>
                        <a:rPr lang="x-none" sz="9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≥36, &lt;39.6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&lt;1.08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&lt;39.6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18, &lt;max (0, 12*SCS*RB</a:t>
                      </a:r>
                      <a:r>
                        <a:rPr lang="x-none" sz="900" kern="12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 </a:t>
                      </a: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 7.74)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&lt;39.6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≥max (0, 12*SCS*RB</a:t>
                      </a:r>
                      <a:r>
                        <a:rPr lang="x-none" sz="900" kern="1200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 </a:t>
                      </a: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– 7.74)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≥39.6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kern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&gt;0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865138"/>
              </p:ext>
            </p:extLst>
          </p:nvPr>
        </p:nvGraphicFramePr>
        <p:xfrm>
          <a:off x="1401096" y="4264562"/>
          <a:ext cx="7320117" cy="17735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5890"/>
                <a:gridCol w="1284742"/>
                <a:gridCol w="2091201"/>
                <a:gridCol w="2005781"/>
                <a:gridCol w="732503"/>
              </a:tblGrid>
              <a:tr h="1174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Channel Bandwidth, MHz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Carrier Center Frequency, Fc, 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Regions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A-MPR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RB</a:t>
                      </a:r>
                      <a:r>
                        <a:rPr lang="x-none" sz="900" b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*12*SCS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x-none" sz="900" b="1" baseline="-25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CRB</a:t>
                      </a: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*12*SCS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416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 MHz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1945 ≤ F</a:t>
                      </a:r>
                      <a:r>
                        <a:rPr lang="en-US" sz="900" kern="1200" baseline="-250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900" kern="1200"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≤ 1955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0, &lt;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6.12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&gt;0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altLang="zh-CN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altLang="zh-CN" sz="900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6.12, &lt;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20.7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x-none" sz="900" kern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 (0, 12*SCS*RB</a:t>
                      </a:r>
                      <a:r>
                        <a:rPr lang="x-none" sz="900" kern="1200" baseline="-25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end </a:t>
                      </a:r>
                      <a:r>
                        <a:rPr lang="x-none" sz="900" kern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- 3.6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altLang="zh-CN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endParaRPr lang="zh-CN" altLang="zh-CN" sz="900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20.7, &lt;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41.04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[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17.1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altLang="zh-CN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r>
                        <a:rPr lang="x-none" sz="900" cap="all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cap="all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33.84, &lt;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41.04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[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1.08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≥41.04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x-none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&gt;0</a:t>
                      </a: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FFS</a:t>
                      </a:r>
                      <a:r>
                        <a:rPr lang="x-none" sz="900" kern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B03022-CD80-49AD-AA51-FD1E7B41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EB474F-2E41-491D-9F2E-25C10183A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R4-2000108, n1 </a:t>
            </a:r>
            <a:r>
              <a:rPr lang="en-US" altLang="zh-CN" dirty="0"/>
              <a:t>AMPR for 50MHz Channel </a:t>
            </a:r>
            <a:r>
              <a:rPr lang="en-US" altLang="zh-CN" dirty="0" smtClean="0"/>
              <a:t>BW, Qualcomm </a:t>
            </a:r>
            <a:r>
              <a:rPr lang="en-US" altLang="zh-CN" dirty="0"/>
              <a:t>Incorporated</a:t>
            </a:r>
          </a:p>
          <a:p>
            <a:r>
              <a:rPr lang="en-US" altLang="zh-CN" dirty="0" smtClean="0"/>
              <a:t>R4-2004493, A-MPR </a:t>
            </a:r>
            <a:r>
              <a:rPr lang="en-US" altLang="zh-CN" dirty="0"/>
              <a:t>simulation results for n1 </a:t>
            </a:r>
            <a:r>
              <a:rPr lang="en-US" altLang="zh-CN" dirty="0" smtClean="0"/>
              <a:t>50MHz,</a:t>
            </a:r>
            <a:r>
              <a:rPr lang="en-US" altLang="zh-CN" dirty="0"/>
              <a:t>	Huawei, </a:t>
            </a:r>
            <a:r>
              <a:rPr lang="en-US" altLang="zh-CN" dirty="0" err="1"/>
              <a:t>HiSilicon</a:t>
            </a:r>
            <a:endParaRPr lang="en-US" altLang="zh-CN" dirty="0"/>
          </a:p>
          <a:p>
            <a:r>
              <a:rPr lang="en-US" altLang="zh-CN" dirty="0" smtClean="0"/>
              <a:t>R4-2004692, AMPR </a:t>
            </a:r>
            <a:r>
              <a:rPr lang="en-US" altLang="zh-CN" dirty="0"/>
              <a:t>for n1 with </a:t>
            </a:r>
            <a:r>
              <a:rPr lang="en-US" altLang="zh-CN" dirty="0" smtClean="0"/>
              <a:t>50MHz,	Apple </a:t>
            </a:r>
            <a:r>
              <a:rPr lang="en-US" altLang="zh-CN" dirty="0"/>
              <a:t>Inc.</a:t>
            </a:r>
          </a:p>
          <a:p>
            <a:r>
              <a:rPr lang="en-US" altLang="zh-CN" dirty="0" smtClean="0"/>
              <a:t>R4-2004818, n1 </a:t>
            </a:r>
            <a:r>
              <a:rPr lang="en-US" altLang="zh-CN" dirty="0"/>
              <a:t>50MHz REFSENS and Band n34 Protection </a:t>
            </a:r>
            <a:r>
              <a:rPr lang="en-US" altLang="zh-CN" dirty="0" smtClean="0"/>
              <a:t>Measurements,</a:t>
            </a:r>
            <a:r>
              <a:rPr lang="en-US" altLang="zh-CN" dirty="0"/>
              <a:t>	Skyworks Solutions Inc.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0753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263</Words>
  <Application>Microsoft Office PowerPoint</Application>
  <PresentationFormat>宽屏</PresentationFormat>
  <Paragraphs>79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 Unicode MS</vt:lpstr>
      <vt:lpstr>MS PGothic</vt:lpstr>
      <vt:lpstr>等线</vt:lpstr>
      <vt:lpstr>等线 Light</vt:lpstr>
      <vt:lpstr>宋体</vt:lpstr>
      <vt:lpstr>Arial</vt:lpstr>
      <vt:lpstr>Calibri</vt:lpstr>
      <vt:lpstr>Calibri Light</vt:lpstr>
      <vt:lpstr>Times New Roman</vt:lpstr>
      <vt:lpstr>Office Theme</vt:lpstr>
      <vt:lpstr>WF on adding 25MHz and 50MHz channel BW in band n1 </vt:lpstr>
      <vt:lpstr>Agreements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support of asymmetric channel bandwidth for n66</dc:title>
  <dc:creator>Liuliehai</dc:creator>
  <cp:lastModifiedBy>Huawei</cp:lastModifiedBy>
  <cp:revision>89</cp:revision>
  <dcterms:created xsi:type="dcterms:W3CDTF">2018-11-12T22:28:56Z</dcterms:created>
  <dcterms:modified xsi:type="dcterms:W3CDTF">2020-04-28T03:30:52Z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(3)HnSNZiKK8aaIhhcQonioSRLoVbnDZljamK6eSGn1In8TjOlR59+HpHzD8IlknefUYUHXc1qC
btol6S2duvwtRNEAN8QxO+mmACtKAJK2+5FK2kyB23EokDGrkAf+PrKq8nVYoBdqUL27Gh7b
wWzP7y3cAKXcsrzcX5+96jFjXEfjKP7DPcZZRczUaax8Ox85AiQm6/xqmFgmKOV4rwAiltDa
6Bp645uLnK1lIxfIQW</vt:lpwstr>
  </property>
  <property fmtid="{D5CDD505-2E9C-101B-9397-08002B2CF9AE}" pid="3" name="_2015_ms_pID_7253431">
    <vt:lpwstr>gUQfPuNSJgsC3ov/ZTNbU5dAu/9/8/XqyZVnygN4Lnz1YeWStxeIug
atH4S5yWRGoD0MVRC9N7GeQOb91L0uyOImNG6yUaEdzwieSwqssMT6k5R2xZfRAwp8rsWviD
IUZ7XZQh2ETWjVJKnRFSThuby73IUuP58rrcVgVMZ0Wsw8yOtu3okhBSlhiqNuAFUU1Uu5ZZ
VtNZv4X1LAWhVYAUGKEFgt2o0Ubjn3e0No4/</vt:lpwstr>
  </property>
  <property fmtid="{D5CDD505-2E9C-101B-9397-08002B2CF9AE}" pid="4" name="_2015_ms_pID_7253432">
    <vt:lpwstr>hg==</vt:lpwstr>
  </property>
  <property fmtid="{D5CDD505-2E9C-101B-9397-08002B2CF9AE}" pid="5" name="_NewReviewCycle">
    <vt:lpwstr/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1587949173</vt:lpwstr>
  </property>
</Properties>
</file>