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2EDCEFF9-4484-418A-A188-AA04081F9555}"/>
    <pc:docChg chg="undo custSel modSld">
      <pc:chgData name="Kazuyoshi Uesaka" userId="aeaeab76-c689-4b76-9153-89f795eadfdb" providerId="ADAL" clId="{2EDCEFF9-4484-418A-A188-AA04081F9555}" dt="2019-11-21T23:50:37.494" v="147" actId="27636"/>
      <pc:docMkLst>
        <pc:docMk/>
      </pc:docMkLst>
      <pc:sldChg chg="modSp">
        <pc:chgData name="Kazuyoshi Uesaka" userId="aeaeab76-c689-4b76-9153-89f795eadfdb" providerId="ADAL" clId="{2EDCEFF9-4484-418A-A188-AA04081F9555}" dt="2019-11-21T22:38:07.621" v="14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2EDCEFF9-4484-418A-A188-AA04081F9555}" dt="2019-11-21T22:38:07.621" v="145" actId="20577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2EDCEFF9-4484-418A-A188-AA04081F9555}" dt="2019-11-21T23:50:37.494" v="147" actId="27636"/>
        <pc:sldMkLst>
          <pc:docMk/>
          <pc:sldMk cId="989294685" sldId="259"/>
        </pc:sldMkLst>
        <pc:spChg chg="mod">
          <ac:chgData name="Kazuyoshi Uesaka" userId="aeaeab76-c689-4b76-9153-89f795eadfdb" providerId="ADAL" clId="{2EDCEFF9-4484-418A-A188-AA04081F9555}" dt="2019-11-21T23:50:37.494" v="147" actId="27636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E9A4147A-389E-469D-9731-A0C5485AA604}"/>
    <pc:docChg chg="undo custSel modSld">
      <pc:chgData name="Kazuyoshi Uesaka" userId="aeaeab76-c689-4b76-9153-89f795eadfdb" providerId="ADAL" clId="{E9A4147A-389E-469D-9731-A0C5485AA604}" dt="2019-11-21T07:40:26.981" v="583" actId="13926"/>
      <pc:docMkLst>
        <pc:docMk/>
      </pc:docMkLst>
      <pc:sldChg chg="modSp">
        <pc:chgData name="Kazuyoshi Uesaka" userId="aeaeab76-c689-4b76-9153-89f795eadfdb" providerId="ADAL" clId="{E9A4147A-389E-469D-9731-A0C5485AA604}" dt="2019-11-21T01:36:12.002" v="574" actId="404"/>
        <pc:sldMkLst>
          <pc:docMk/>
          <pc:sldMk cId="3736630678" sldId="256"/>
        </pc:sldMkLst>
        <pc:spChg chg="mod">
          <ac:chgData name="Kazuyoshi Uesaka" userId="aeaeab76-c689-4b76-9153-89f795eadfdb" providerId="ADAL" clId="{E9A4147A-389E-469D-9731-A0C5485AA604}" dt="2019-11-21T01:36:12.002" v="574" actId="404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E9A4147A-389E-469D-9731-A0C5485AA604}" dt="2019-11-21T07:40:26.981" v="583" actId="13926"/>
        <pc:sldMkLst>
          <pc:docMk/>
          <pc:sldMk cId="4166845864" sldId="257"/>
        </pc:sldMkLst>
        <pc:spChg chg="mod">
          <ac:chgData name="Kazuyoshi Uesaka" userId="aeaeab76-c689-4b76-9153-89f795eadfdb" providerId="ADAL" clId="{E9A4147A-389E-469D-9731-A0C5485AA604}" dt="2019-11-21T07:40:26.981" v="583" actId="13926"/>
          <ac:spMkLst>
            <pc:docMk/>
            <pc:sldMk cId="4166845864" sldId="257"/>
            <ac:spMk id="3" creationId="{CB14521B-C7DC-4DCC-9EFF-9BB2596B2783}"/>
          </ac:spMkLst>
        </pc:spChg>
        <pc:picChg chg="mod">
          <ac:chgData name="Kazuyoshi Uesaka" userId="aeaeab76-c689-4b76-9153-89f795eadfdb" providerId="ADAL" clId="{E9A4147A-389E-469D-9731-A0C5485AA604}" dt="2019-11-21T01:36:23.868" v="575" actId="1076"/>
          <ac:picMkLst>
            <pc:docMk/>
            <pc:sldMk cId="4166845864" sldId="257"/>
            <ac:picMk id="4" creationId="{73430857-49CD-40A1-89D2-708A4F983D6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2019-11-21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UE/BS demodulation performance for additional MTC enhancements for LTE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Ericsson, Nokia, </a:t>
            </a:r>
            <a:r>
              <a:rPr lang="en-US" sz="3600"/>
              <a:t>Nokia Shanghai Bell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#93</a:t>
            </a:r>
          </a:p>
          <a:p>
            <a:r>
              <a:rPr lang="en-US" sz="2000" dirty="0"/>
              <a:t>Reno, NV, USA, 18 – 22 November, 2019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highlight>
                  <a:srgbClr val="FFFF00"/>
                </a:highlight>
              </a:rPr>
              <a:t>R4-1915876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1604-A96F-42CF-9093-EEE18BC1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1C82F-ECE1-4950-846D-ACA7AA086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 to introduce new BS demodulation requirements for multi-TB scheduling for PUSCH</a:t>
            </a:r>
          </a:p>
          <a:p>
            <a:r>
              <a:rPr lang="en-US" dirty="0"/>
              <a:t>No other BS demodulation requirements are introduced</a:t>
            </a:r>
          </a:p>
        </p:txBody>
      </p:sp>
    </p:spTree>
    <p:extLst>
      <p:ext uri="{BB962C8B-B14F-4D97-AF65-F5344CB8AC3E}">
        <p14:creationId xmlns:p14="http://schemas.microsoft.com/office/powerpoint/2010/main" val="4160801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BDD0D-ACE5-4FD2-BFA9-DAE2D697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69888-BA79-4100-B067-2E112CB43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to introduce:</a:t>
            </a:r>
          </a:p>
          <a:p>
            <a:pPr lvl="1"/>
            <a:r>
              <a:rPr lang="en-US" dirty="0"/>
              <a:t>MPDCCH demodulation requirements due to MPDCCH performance improvement. </a:t>
            </a:r>
          </a:p>
          <a:p>
            <a:pPr lvl="1"/>
            <a:r>
              <a:rPr lang="en-US" dirty="0"/>
              <a:t>CSI reporting requirements due to the introduction of CSI-RS based feedback </a:t>
            </a:r>
          </a:p>
          <a:p>
            <a:r>
              <a:rPr lang="en-US" dirty="0"/>
              <a:t>FFS to introduce new UE demodulation requirements for </a:t>
            </a:r>
          </a:p>
          <a:p>
            <a:pPr lvl="1"/>
            <a:r>
              <a:rPr lang="en-US" dirty="0"/>
              <a:t>Multi-TB scheduling for PDSCH</a:t>
            </a:r>
          </a:p>
          <a:p>
            <a:pPr lvl="1"/>
            <a:r>
              <a:rPr lang="en-US" dirty="0"/>
              <a:t>MPDCCH/PDSCH demodulation requirements due to the use of LTE control region</a:t>
            </a:r>
          </a:p>
          <a:p>
            <a:r>
              <a:rPr lang="en-US" dirty="0"/>
              <a:t>No other UE demodulation and CSI reporting requirements are introduced </a:t>
            </a:r>
          </a:p>
        </p:txBody>
      </p:sp>
    </p:spTree>
    <p:extLst>
      <p:ext uri="{BB962C8B-B14F-4D97-AF65-F5344CB8AC3E}">
        <p14:creationId xmlns:p14="http://schemas.microsoft.com/office/powerpoint/2010/main" val="989294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429FBCF5646D47B02E8EC0E8D97C5C" ma:contentTypeVersion="9" ma:contentTypeDescription="Create a new document." ma:contentTypeScope="" ma:versionID="f9462a6e3e01033b1c32535fff4e019b">
  <xsd:schema xmlns:xsd="http://www.w3.org/2001/XMLSchema" xmlns:xs="http://www.w3.org/2001/XMLSchema" xmlns:p="http://schemas.microsoft.com/office/2006/metadata/properties" xmlns:ns3="cf7c53e0-8330-4aac-bdbf-6fe5928d1c77" xmlns:ns4="ecf15794-1c34-4b37-a3c8-0e782a84561c" targetNamespace="http://schemas.microsoft.com/office/2006/metadata/properties" ma:root="true" ma:fieldsID="7531017615f6b6b0f712853fd46545b0" ns3:_="" ns4:_="">
    <xsd:import namespace="cf7c53e0-8330-4aac-bdbf-6fe5928d1c77"/>
    <xsd:import namespace="ecf15794-1c34-4b37-a3c8-0e782a84561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7c53e0-8330-4aac-bdbf-6fe5928d1c7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f15794-1c34-4b37-a3c8-0e782a8456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A4AAD7-85D8-403C-B49C-93218C70A0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75861B-68AB-4313-9CF1-EDE45018A86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BE01748-F337-41A6-94AA-6252D30716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7c53e0-8330-4aac-bdbf-6fe5928d1c77"/>
    <ds:schemaRef ds:uri="ecf15794-1c34-4b37-a3c8-0e782a8456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124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UE/BS demodulation performance for additional MTC enhancements for LTE</vt:lpstr>
      <vt:lpstr>BS demodulation requirements</vt:lpstr>
      <vt:lpstr>UE demodulation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SIB reading for NR-U</dc:title>
  <dc:creator>Kazuyoshi Uesaka</dc:creator>
  <cp:lastModifiedBy>Kazuyoshi Uesaka</cp:lastModifiedBy>
  <cp:revision>4</cp:revision>
  <dcterms:created xsi:type="dcterms:W3CDTF">2019-11-21T01:03:53Z</dcterms:created>
  <dcterms:modified xsi:type="dcterms:W3CDTF">2019-11-21T23:51:52Z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0x010100A2429FBCF5646D47B02E8EC0E8D97C5C</vt:lpwstr>
  </property>
</Properties>
</file>