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4" r:id="rId3"/>
    <p:sldId id="263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 varScale="1">
        <p:scale>
          <a:sx n="106" d="100"/>
          <a:sy n="106" d="100"/>
        </p:scale>
        <p:origin x="177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Transient period capability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Qualcomm Inc, Ericsson, Nokia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#92	           		 R4-19</a:t>
            </a:r>
            <a:r>
              <a:rPr lang="en-US" altLang="zh-CN" sz="2400" b="1" dirty="0"/>
              <a:t>10312</a:t>
            </a:r>
            <a:endParaRPr lang="zh-CN" altLang="zh-CN" sz="2400" dirty="0"/>
          </a:p>
          <a:p>
            <a:pPr algn="just"/>
            <a:r>
              <a:rPr lang="en-US" altLang="zh-CN" sz="2400" b="1" dirty="0"/>
              <a:t>Ljubljana</a:t>
            </a:r>
            <a:r>
              <a:rPr lang="en-GB" altLang="zh-CN" sz="2400" b="1" dirty="0"/>
              <a:t>, </a:t>
            </a:r>
            <a:r>
              <a:rPr lang="en-US" altLang="zh-CN" sz="2400" b="1" dirty="0"/>
              <a:t>Slovenia</a:t>
            </a:r>
            <a:r>
              <a:rPr lang="en-GB" altLang="zh-CN" sz="2400" b="1" dirty="0"/>
              <a:t>, 26</a:t>
            </a:r>
            <a:r>
              <a:rPr lang="en-US" altLang="zh-CN" sz="2400" b="1" dirty="0"/>
              <a:t>-30</a:t>
            </a:r>
            <a:r>
              <a:rPr lang="en-GB" altLang="zh-CN" sz="2400" b="1" dirty="0"/>
              <a:t> </a:t>
            </a:r>
            <a:r>
              <a:rPr lang="en-US" altLang="zh-CN" sz="2400" b="1" dirty="0"/>
              <a:t>Aug</a:t>
            </a:r>
            <a:r>
              <a:rPr lang="en-GB" altLang="zh-CN" sz="2400" b="1" dirty="0"/>
              <a:t>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Proposals [1-5] were presented which discuss per band capability, test procedures, testability and various scenarios which need to be clarified. </a:t>
            </a:r>
          </a:p>
          <a:p>
            <a:r>
              <a:rPr lang="en-US" altLang="zh-CN" sz="2800" dirty="0"/>
              <a:t>Some companies wanted to make it clear on how the capability is applied and tested.</a:t>
            </a:r>
          </a:p>
          <a:p>
            <a:r>
              <a:rPr lang="en-US" altLang="zh-CN" sz="2800" dirty="0"/>
              <a:t>This study is for FR1 </a:t>
            </a:r>
          </a:p>
          <a:p>
            <a:r>
              <a:rPr lang="en-US" sz="2800" dirty="0"/>
              <a:t>Some companies have expressed concerns with the current 3GPP EVM </a:t>
            </a:r>
            <a:r>
              <a:rPr lang="en-US" sz="2800" dirty="0">
                <a:highlight>
                  <a:srgbClr val="FFFF00"/>
                </a:highlight>
              </a:rPr>
              <a:t>testing capability </a:t>
            </a:r>
            <a:r>
              <a:rPr lang="en-US" sz="2800" dirty="0"/>
              <a:t>in terms of exclusion period </a:t>
            </a:r>
            <a:r>
              <a:rPr lang="en-US" sz="2800" dirty="0">
                <a:highlight>
                  <a:srgbClr val="FFFF00"/>
                </a:highlight>
              </a:rPr>
              <a:t>and CP-OFDM support.</a:t>
            </a:r>
            <a:endParaRPr lang="en-US" altLang="zh-CN" sz="2800" dirty="0">
              <a:highlight>
                <a:srgbClr val="FFFF00"/>
              </a:highlight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600201"/>
            <a:ext cx="8928992" cy="4925143"/>
          </a:xfrm>
        </p:spPr>
        <p:txBody>
          <a:bodyPr>
            <a:normAutofit fontScale="92500" lnSpcReduction="10000"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Specify the location of the transient period when the capability is signaled. 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Consider various use cases like modulation change, power change, RB change, SCS </a:t>
            </a:r>
            <a:r>
              <a:rPr lang="en-US" altLang="zh-CN" sz="2400" dirty="0" err="1"/>
              <a:t>etc</a:t>
            </a:r>
            <a:r>
              <a:rPr lang="en-US" altLang="zh-CN" sz="2400" dirty="0"/>
              <a:t> in determining the test scenario.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highlight>
                  <a:srgbClr val="FFFF00"/>
                </a:highlight>
              </a:rPr>
              <a:t>Feasibility of the test for both DFT-spread and CP-OFDMA should be studied.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As a part of the test, companies are encouraged to propose the frequency of power change, the power step and the power level at which the test is done. </a:t>
            </a:r>
            <a:r>
              <a:rPr lang="en-US" altLang="zh-CN" sz="2400" dirty="0">
                <a:highlight>
                  <a:srgbClr val="FFFF00"/>
                </a:highlight>
              </a:rPr>
              <a:t>Some specific details like the number of transitions/number of symbols for a given SCS needs to be considered as well. 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It is common understanding that the test defined applies to any capability signaled by the UE. 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Most companies agree that the capability should be per band.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R4-1908514, </a:t>
            </a:r>
            <a:r>
              <a:rPr lang="en-US" sz="2400" dirty="0"/>
              <a:t>On transient period capability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altLang="zh-CN" sz="2400" dirty="0"/>
              <a:t>R4-1909097, </a:t>
            </a:r>
            <a:r>
              <a:rPr lang="en-US" sz="2400" dirty="0"/>
              <a:t>On transient period UE capability</a:t>
            </a:r>
          </a:p>
          <a:p>
            <a:pPr marL="457200" indent="-457200" hangingPunct="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R4-1909473, </a:t>
            </a:r>
            <a:r>
              <a:rPr lang="en-US" sz="2400" dirty="0"/>
              <a:t>UE Transient period capability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R4-1909740, </a:t>
            </a:r>
            <a:r>
              <a:rPr lang="en-US" sz="2400" dirty="0"/>
              <a:t>Transient period capability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hangingPunct="0"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R4-1909940, </a:t>
            </a:r>
            <a:r>
              <a:rPr lang="en-US" sz="2400" dirty="0"/>
              <a:t>RF transient times requirements use cases and testability</a:t>
            </a: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</TotalTime>
  <Words>253</Words>
  <Application>Microsoft Office PowerPoint</Application>
  <PresentationFormat>On-screen Show (4:3)</PresentationFormat>
  <Paragraphs>23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主题​​</vt:lpstr>
      <vt:lpstr>WF on Transient period capability</vt:lpstr>
      <vt:lpstr>Background</vt:lpstr>
      <vt:lpstr>WF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Prashanth Akula</cp:lastModifiedBy>
  <cp:revision>88</cp:revision>
  <dcterms:created xsi:type="dcterms:W3CDTF">2019-05-14T22:47:31Z</dcterms:created>
  <dcterms:modified xsi:type="dcterms:W3CDTF">2019-08-30T10:42:14Z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