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23" autoAdjust="0"/>
    <p:restoredTop sz="94660"/>
  </p:normalViewPr>
  <p:slideViewPr>
    <p:cSldViewPr snapToGrid="0">
      <p:cViewPr varScale="1">
        <p:scale>
          <a:sx n="63" d="100"/>
          <a:sy n="63" d="100"/>
        </p:scale>
        <p:origin x="72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zuyoshi Uesaka" userId="aeaeab76-c689-4b76-9153-89f795eadfdb" providerId="ADAL" clId="{08A3D01C-6734-4A1A-8730-5D5C6851ED27}"/>
    <pc:docChg chg="undo custSel addSld delSld modSld">
      <pc:chgData name="Kazuyoshi Uesaka" userId="aeaeab76-c689-4b76-9153-89f795eadfdb" providerId="ADAL" clId="{08A3D01C-6734-4A1A-8730-5D5C6851ED27}" dt="2018-08-22T13:47:45.747" v="928" actId="20577"/>
      <pc:docMkLst>
        <pc:docMk/>
      </pc:docMkLst>
      <pc:sldChg chg="modSp">
        <pc:chgData name="Kazuyoshi Uesaka" userId="aeaeab76-c689-4b76-9153-89f795eadfdb" providerId="ADAL" clId="{08A3D01C-6734-4A1A-8730-5D5C6851ED27}" dt="2018-08-22T13:04:48.704" v="34" actId="27636"/>
        <pc:sldMkLst>
          <pc:docMk/>
          <pc:sldMk cId="3785356658" sldId="256"/>
        </pc:sldMkLst>
        <pc:spChg chg="mod">
          <ac:chgData name="Kazuyoshi Uesaka" userId="aeaeab76-c689-4b76-9153-89f795eadfdb" providerId="ADAL" clId="{08A3D01C-6734-4A1A-8730-5D5C6851ED27}" dt="2018-08-22T13:04:48.704" v="34" actId="27636"/>
          <ac:spMkLst>
            <pc:docMk/>
            <pc:sldMk cId="3785356658" sldId="256"/>
            <ac:spMk id="2" creationId="{0C967C0C-F851-4312-A3B6-CA5312C9D575}"/>
          </ac:spMkLst>
        </pc:spChg>
        <pc:spChg chg="mod">
          <ac:chgData name="Kazuyoshi Uesaka" userId="aeaeab76-c689-4b76-9153-89f795eadfdb" providerId="ADAL" clId="{08A3D01C-6734-4A1A-8730-5D5C6851ED27}" dt="2018-08-21T18:00:53.152" v="12" actId="20577"/>
          <ac:spMkLst>
            <pc:docMk/>
            <pc:sldMk cId="3785356658" sldId="256"/>
            <ac:spMk id="5" creationId="{629C934C-80F0-4A03-B4EC-824F52B68699}"/>
          </ac:spMkLst>
        </pc:spChg>
      </pc:sldChg>
      <pc:sldChg chg="addSp delSp modSp">
        <pc:chgData name="Kazuyoshi Uesaka" userId="aeaeab76-c689-4b76-9153-89f795eadfdb" providerId="ADAL" clId="{08A3D01C-6734-4A1A-8730-5D5C6851ED27}" dt="2018-08-22T13:47:45.747" v="928" actId="20577"/>
        <pc:sldMkLst>
          <pc:docMk/>
          <pc:sldMk cId="716999267" sldId="257"/>
        </pc:sldMkLst>
        <pc:spChg chg="mod">
          <ac:chgData name="Kazuyoshi Uesaka" userId="aeaeab76-c689-4b76-9153-89f795eadfdb" providerId="ADAL" clId="{08A3D01C-6734-4A1A-8730-5D5C6851ED27}" dt="2018-08-22T13:09:45.873" v="117" actId="1076"/>
          <ac:spMkLst>
            <pc:docMk/>
            <pc:sldMk cId="716999267" sldId="257"/>
            <ac:spMk id="2" creationId="{1FEDF350-7D7A-4482-8A56-30045A4BBEA4}"/>
          </ac:spMkLst>
        </pc:spChg>
        <pc:spChg chg="mod">
          <ac:chgData name="Kazuyoshi Uesaka" userId="aeaeab76-c689-4b76-9153-89f795eadfdb" providerId="ADAL" clId="{08A3D01C-6734-4A1A-8730-5D5C6851ED27}" dt="2018-08-22T13:47:45.747" v="928" actId="20577"/>
          <ac:spMkLst>
            <pc:docMk/>
            <pc:sldMk cId="716999267" sldId="257"/>
            <ac:spMk id="3" creationId="{68DF1109-B1C3-4749-8A3B-4E16F030FB35}"/>
          </ac:spMkLst>
        </pc:spChg>
        <pc:graphicFrameChg chg="add del mod modGraphic">
          <ac:chgData name="Kazuyoshi Uesaka" userId="aeaeab76-c689-4b76-9153-89f795eadfdb" providerId="ADAL" clId="{08A3D01C-6734-4A1A-8730-5D5C6851ED27}" dt="2018-08-22T13:10:44.270" v="124" actId="478"/>
          <ac:graphicFrameMkLst>
            <pc:docMk/>
            <pc:sldMk cId="716999267" sldId="257"/>
            <ac:graphicFrameMk id="4" creationId="{D0304E41-18E5-457E-AFB3-A17AFFC9F152}"/>
          </ac:graphicFrameMkLst>
        </pc:graphicFrameChg>
        <pc:graphicFrameChg chg="del mod modGraphic">
          <ac:chgData name="Kazuyoshi Uesaka" userId="aeaeab76-c689-4b76-9153-89f795eadfdb" providerId="ADAL" clId="{08A3D01C-6734-4A1A-8730-5D5C6851ED27}" dt="2018-08-22T13:12:05.160" v="187" actId="20577"/>
          <ac:graphicFrameMkLst>
            <pc:docMk/>
            <pc:sldMk cId="716999267" sldId="257"/>
            <ac:graphicFrameMk id="5" creationId="{C97E93CD-7082-4CE6-A084-70BC4D5E97F9}"/>
          </ac:graphicFrameMkLst>
        </pc:graphicFrameChg>
      </pc:sldChg>
      <pc:sldChg chg="addSp delSp modSp add">
        <pc:chgData name="Kazuyoshi Uesaka" userId="aeaeab76-c689-4b76-9153-89f795eadfdb" providerId="ADAL" clId="{08A3D01C-6734-4A1A-8730-5D5C6851ED27}" dt="2018-08-22T13:37:19.713" v="725" actId="20577"/>
        <pc:sldMkLst>
          <pc:docMk/>
          <pc:sldMk cId="1583632595" sldId="258"/>
        </pc:sldMkLst>
        <pc:spChg chg="mod">
          <ac:chgData name="Kazuyoshi Uesaka" userId="aeaeab76-c689-4b76-9153-89f795eadfdb" providerId="ADAL" clId="{08A3D01C-6734-4A1A-8730-5D5C6851ED27}" dt="2018-08-22T13:37:19.713" v="725" actId="20577"/>
          <ac:spMkLst>
            <pc:docMk/>
            <pc:sldMk cId="1583632595" sldId="258"/>
            <ac:spMk id="2" creationId="{03E34A5A-F108-4F7A-8970-261C88CCF8DE}"/>
          </ac:spMkLst>
        </pc:spChg>
        <pc:spChg chg="del mod">
          <ac:chgData name="Kazuyoshi Uesaka" userId="aeaeab76-c689-4b76-9153-89f795eadfdb" providerId="ADAL" clId="{08A3D01C-6734-4A1A-8730-5D5C6851ED27}" dt="2018-08-22T13:12:19.571" v="197" actId="20577"/>
          <ac:spMkLst>
            <pc:docMk/>
            <pc:sldMk cId="1583632595" sldId="258"/>
            <ac:spMk id="3" creationId="{19D885FF-A90D-413A-8D81-85BE81C8B75E}"/>
          </ac:spMkLst>
        </pc:spChg>
        <pc:spChg chg="add mod">
          <ac:chgData name="Kazuyoshi Uesaka" userId="aeaeab76-c689-4b76-9153-89f795eadfdb" providerId="ADAL" clId="{08A3D01C-6734-4A1A-8730-5D5C6851ED27}" dt="2018-08-22T13:17:43.785" v="430" actId="20577"/>
          <ac:spMkLst>
            <pc:docMk/>
            <pc:sldMk cId="1583632595" sldId="258"/>
            <ac:spMk id="7" creationId="{9799E8EA-2965-49ED-9A62-BD55DE82048E}"/>
          </ac:spMkLst>
        </pc:spChg>
        <pc:graphicFrameChg chg="add del">
          <ac:chgData name="Kazuyoshi Uesaka" userId="aeaeab76-c689-4b76-9153-89f795eadfdb" providerId="ADAL" clId="{08A3D01C-6734-4A1A-8730-5D5C6851ED27}" dt="2018-08-22T13:12:12.242" v="190" actId="20577"/>
          <ac:graphicFrameMkLst>
            <pc:docMk/>
            <pc:sldMk cId="1583632595" sldId="258"/>
            <ac:graphicFrameMk id="4" creationId="{ED648509-9C3F-4704-B8B9-BDE30D686A6E}"/>
          </ac:graphicFrameMkLst>
        </pc:graphicFrameChg>
        <pc:graphicFrameChg chg="add del">
          <ac:chgData name="Kazuyoshi Uesaka" userId="aeaeab76-c689-4b76-9153-89f795eadfdb" providerId="ADAL" clId="{08A3D01C-6734-4A1A-8730-5D5C6851ED27}" dt="2018-08-22T13:12:17.321" v="196" actId="20577"/>
          <ac:graphicFrameMkLst>
            <pc:docMk/>
            <pc:sldMk cId="1583632595" sldId="258"/>
            <ac:graphicFrameMk id="5" creationId="{716D1687-D9AE-4306-8E02-6B89A276B070}"/>
          </ac:graphicFrameMkLst>
        </pc:graphicFrameChg>
        <pc:graphicFrameChg chg="add del mod modGraphic">
          <ac:chgData name="Kazuyoshi Uesaka" userId="aeaeab76-c689-4b76-9153-89f795eadfdb" providerId="ADAL" clId="{08A3D01C-6734-4A1A-8730-5D5C6851ED27}" dt="2018-08-22T13:17:43.785" v="430" actId="20577"/>
          <ac:graphicFrameMkLst>
            <pc:docMk/>
            <pc:sldMk cId="1583632595" sldId="258"/>
            <ac:graphicFrameMk id="6" creationId="{44C93129-98CA-4E65-A56D-4D79EF5665FD}"/>
          </ac:graphicFrameMkLst>
        </pc:graphicFrameChg>
        <pc:graphicFrameChg chg="add del mod">
          <ac:chgData name="Kazuyoshi Uesaka" userId="aeaeab76-c689-4b76-9153-89f795eadfdb" providerId="ADAL" clId="{08A3D01C-6734-4A1A-8730-5D5C6851ED27}" dt="2018-08-22T13:19:18.985" v="474" actId="478"/>
          <ac:graphicFrameMkLst>
            <pc:docMk/>
            <pc:sldMk cId="1583632595" sldId="258"/>
            <ac:graphicFrameMk id="8" creationId="{14AD6C17-C476-4E4B-B5EB-1DE098AAE63A}"/>
          </ac:graphicFrameMkLst>
        </pc:graphicFrameChg>
        <pc:graphicFrameChg chg="mod modGraphic">
          <ac:chgData name="Kazuyoshi Uesaka" userId="aeaeab76-c689-4b76-9153-89f795eadfdb" providerId="ADAL" clId="{08A3D01C-6734-4A1A-8730-5D5C6851ED27}" dt="2018-08-22T13:37:11.750" v="723" actId="20577"/>
          <ac:graphicFrameMkLst>
            <pc:docMk/>
            <pc:sldMk cId="1583632595" sldId="258"/>
            <ac:graphicFrameMk id="9" creationId="{F4AB4129-D3A7-4703-A717-8EE884EF9099}"/>
          </ac:graphicFrameMkLst>
        </pc:graphicFrameChg>
      </pc:sldChg>
      <pc:sldChg chg="modSp add del">
        <pc:chgData name="Kazuyoshi Uesaka" userId="aeaeab76-c689-4b76-9153-89f795eadfdb" providerId="ADAL" clId="{08A3D01C-6734-4A1A-8730-5D5C6851ED27}" dt="2018-08-22T13:07:09.573" v="57" actId="2696"/>
        <pc:sldMkLst>
          <pc:docMk/>
          <pc:sldMk cId="4187709639" sldId="258"/>
        </pc:sldMkLst>
        <pc:spChg chg="mod">
          <ac:chgData name="Kazuyoshi Uesaka" userId="aeaeab76-c689-4b76-9153-89f795eadfdb" providerId="ADAL" clId="{08A3D01C-6734-4A1A-8730-5D5C6851ED27}" dt="2018-08-22T13:06:50.942" v="54" actId="20577"/>
          <ac:spMkLst>
            <pc:docMk/>
            <pc:sldMk cId="4187709639" sldId="258"/>
            <ac:spMk id="2" creationId="{729102C3-CE96-4F6F-B522-7F172343EF15}"/>
          </ac:spMkLst>
        </pc:spChg>
        <pc:spChg chg="mod">
          <ac:chgData name="Kazuyoshi Uesaka" userId="aeaeab76-c689-4b76-9153-89f795eadfdb" providerId="ADAL" clId="{08A3D01C-6734-4A1A-8730-5D5C6851ED27}" dt="2018-08-22T13:07:03.040" v="56" actId="2696"/>
          <ac:spMkLst>
            <pc:docMk/>
            <pc:sldMk cId="4187709639" sldId="258"/>
            <ac:spMk id="3" creationId="{8DFAEB06-81AF-43BE-B519-F0DA7B445185}"/>
          </ac:spMkLst>
        </pc:spChg>
      </pc:sldChg>
      <pc:sldChg chg="addSp delSp modSp add">
        <pc:chgData name="Kazuyoshi Uesaka" userId="aeaeab76-c689-4b76-9153-89f795eadfdb" providerId="ADAL" clId="{08A3D01C-6734-4A1A-8730-5D5C6851ED27}" dt="2018-08-22T13:29:20.209" v="641" actId="20577"/>
        <pc:sldMkLst>
          <pc:docMk/>
          <pc:sldMk cId="1092205076" sldId="259"/>
        </pc:sldMkLst>
        <pc:spChg chg="mod">
          <ac:chgData name="Kazuyoshi Uesaka" userId="aeaeab76-c689-4b76-9153-89f795eadfdb" providerId="ADAL" clId="{08A3D01C-6734-4A1A-8730-5D5C6851ED27}" dt="2018-08-22T13:26:32.777" v="580" actId="20577"/>
          <ac:spMkLst>
            <pc:docMk/>
            <pc:sldMk cId="1092205076" sldId="259"/>
            <ac:spMk id="2" creationId="{994032D1-C776-4785-A97B-4F7BE8E86BEC}"/>
          </ac:spMkLst>
        </pc:spChg>
        <pc:spChg chg="add del mod">
          <ac:chgData name="Kazuyoshi Uesaka" userId="aeaeab76-c689-4b76-9153-89f795eadfdb" providerId="ADAL" clId="{08A3D01C-6734-4A1A-8730-5D5C6851ED27}" dt="2018-08-22T13:29:20.209" v="641" actId="20577"/>
          <ac:spMkLst>
            <pc:docMk/>
            <pc:sldMk cId="1092205076" sldId="259"/>
            <ac:spMk id="3" creationId="{11E2A8E9-3CE0-4EB5-893D-6C35CD65B60D}"/>
          </ac:spMkLst>
        </pc:spChg>
        <pc:graphicFrameChg chg="add del mod">
          <ac:chgData name="Kazuyoshi Uesaka" userId="aeaeab76-c689-4b76-9153-89f795eadfdb" providerId="ADAL" clId="{08A3D01C-6734-4A1A-8730-5D5C6851ED27}" dt="2018-08-22T13:28:05.815" v="582" actId="20577"/>
          <ac:graphicFrameMkLst>
            <pc:docMk/>
            <pc:sldMk cId="1092205076" sldId="259"/>
            <ac:graphicFrameMk id="4" creationId="{41BF6C09-19C6-488B-B576-5F3FE0FA0958}"/>
          </ac:graphicFrameMkLst>
        </pc:graphicFrameChg>
        <pc:graphicFrameChg chg="add del mod">
          <ac:chgData name="Kazuyoshi Uesaka" userId="aeaeab76-c689-4b76-9153-89f795eadfdb" providerId="ADAL" clId="{08A3D01C-6734-4A1A-8730-5D5C6851ED27}" dt="2018-08-22T13:28:44.398" v="586" actId="478"/>
          <ac:graphicFrameMkLst>
            <pc:docMk/>
            <pc:sldMk cId="1092205076" sldId="259"/>
            <ac:graphicFrameMk id="5" creationId="{E52D97B6-5571-464D-BBB5-DBCB344B25B6}"/>
          </ac:graphicFrameMkLst>
        </pc:graphicFrameChg>
        <pc:graphicFrameChg chg="add del">
          <ac:chgData name="Kazuyoshi Uesaka" userId="aeaeab76-c689-4b76-9153-89f795eadfdb" providerId="ADAL" clId="{08A3D01C-6734-4A1A-8730-5D5C6851ED27}" dt="2018-08-22T13:28:57.839" v="590" actId="478"/>
          <ac:graphicFrameMkLst>
            <pc:docMk/>
            <pc:sldMk cId="1092205076" sldId="259"/>
            <ac:graphicFrameMk id="6" creationId="{7BABB211-D5EA-4BD0-A27E-2B3F7A3F09F5}"/>
          </ac:graphicFrameMkLst>
        </pc:graphicFrameChg>
        <pc:picChg chg="add mod">
          <ac:chgData name="Kazuyoshi Uesaka" userId="aeaeab76-c689-4b76-9153-89f795eadfdb" providerId="ADAL" clId="{08A3D01C-6734-4A1A-8730-5D5C6851ED27}" dt="2018-08-22T13:29:07.778" v="594" actId="14100"/>
          <ac:picMkLst>
            <pc:docMk/>
            <pc:sldMk cId="1092205076" sldId="259"/>
            <ac:picMk id="7" creationId="{19F9191D-E16D-4646-A2E5-DE0B0CF26D3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48870A-BBB1-4E2E-84E9-B9239B9F6D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E52E1E-3431-47F0-B421-A0795AEEAD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5F2311-7A4E-438C-99C2-FD2F931822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48197-7CFF-4C2A-A508-B420BEA2DA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F75F6A-2918-49B8-9437-8EECF2CD7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038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84A2EE-409D-4233-AB45-93331FA297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6FD287D-64CB-429D-A501-97D505231E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D494E4-557A-4974-A184-6B11422AE1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4B815-7E50-4FBA-BC26-EF5C73CC58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33D9A2-8579-42CC-90FF-13FDB17A6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5337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BCDE2EE-387D-4384-B937-FAB93E0CD2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FF2A24-763E-4C03-A547-A30F5DD5AD2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46B591-124E-4FDE-9BBD-C0579D1EF9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F0CC6E9-8C6D-428A-869C-8A558C706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D5DA5-D7AE-4021-BACD-69333E1073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9082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D030E3-A2EC-4776-8214-64A3269F75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6E843D-F777-40F1-B69E-B6ADA1025E9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A0EDF9-FBBF-45F2-903E-08B606894C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04E61A1-861E-41C6-B6CA-13B70880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872313-92E6-483D-BB92-477ACDF4EE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67935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1D1914-0C05-4253-9E36-FEDB310DA5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BA19E-D69A-4F2A-817C-74759B0115A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C58044-A8AF-430A-9BEB-915F3730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CD0C04-3B38-492E-8CE5-0D82552513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B052AD-18A3-468A-8177-7DC821BC5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8081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15493-2F56-4CC5-BF14-175A42EFA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0D4CF1-125C-4803-95EC-1D3C572CA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AF57A5-2E6D-45B2-AB21-F0047AE894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5F8D59-2537-447A-BDE1-34F6780E32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737B67-329B-450E-AE81-ACDFADEF3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24449D-4C12-4AA7-84DE-0CC12320A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7300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5A4E87-4B20-4FC4-9E12-9BFDDAD808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36AE53-E01C-490D-8E91-2D67625BF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9321C2A-D3D4-43E5-94B7-EB0766B6A1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5E1A19-D1B3-423B-8D6E-02BF0111BF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95516FF-F114-48B4-BFD4-41E34AD8A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F61FFA3-0216-4C0F-9E70-F33BDC7B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D5D2365-835F-42A8-9B7D-E72069A04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9D1B502-7CF3-415F-B19A-DBD5AA8A3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523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473E8-DA0D-446B-BCA3-42EA70F770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D34B27-D5A8-42CE-925A-7002FE25A9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9ACC6E-1C70-45D4-8782-5C1D2C7C9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E5F20B-96F6-4676-8B6D-1CB99C499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2934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FC3F65-4616-45DA-8F9F-0F2EE7AA91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62A992E-9177-4720-8EFD-4F44921F92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0A2DB9-A42C-4361-B1F5-A8BB416BD1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621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D68AF3-641B-4137-9A1C-81464F0C4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C3EEDD-DDE4-4294-A0B3-F94D21C954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E0BA9C8-6986-4B34-92B6-A83E430467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DA287F1-50C8-4F15-944B-611F9BF7C8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DB9244-3F66-481D-BF3E-79BCC76D98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49B5B21-A600-4F9D-8827-CC01593BC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615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D4B29-779E-4C7B-B91D-9A04FDD3E6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08C8FE4-5DD5-42BD-A770-7AD76D7F95F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D866E8-B0E9-473B-8A51-9A734C4A12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5306CE-8EBE-401F-9592-FE6B974D26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AEE602-A99F-4E55-814B-2FBFE1C60E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413DE4-C6C1-4695-889A-59932E75A1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21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1A3580-86DC-4677-85F1-99DEDF1DB6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9114C5-AA77-4793-B80B-78E2AE207E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15CC4C-8D94-4689-BB25-C8A922DD1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E0651C-FAA2-4584-8996-43A380721704}" type="datetimeFigureOut">
              <a:rPr lang="en-US" smtClean="0"/>
              <a:t>2018-08-22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A1FC33-FDAE-4D3E-9FEA-8CEAFB0AF1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8E6D70-B89E-431B-A56D-5ABAE27A57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D5D15C-A891-4AE0-AAA0-AAFD48AD16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2475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67C0C-F851-4312-A3B6-CA5312C9D57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eFeMTC</a:t>
            </a:r>
            <a:r>
              <a:rPr lang="en-US" dirty="0"/>
              <a:t> PUSCH demodulation performance requirements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AE54F-A77B-47D1-BF70-86484D1BAAC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Ericsson</a:t>
            </a:r>
          </a:p>
        </p:txBody>
      </p:sp>
      <p:sp>
        <p:nvSpPr>
          <p:cNvPr id="4" name="正方形/長方形 6">
            <a:extLst>
              <a:ext uri="{FF2B5EF4-FFF2-40B4-BE49-F238E27FC236}">
                <a16:creationId xmlns:a16="http://schemas.microsoft.com/office/drawing/2014/main" id="{8AAA0A9E-1EE2-47F7-8B18-BFE21D8645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1618" y="152400"/>
            <a:ext cx="6370407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#88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20 – 24 August, 2018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>
            <a:extLst>
              <a:ext uri="{FF2B5EF4-FFF2-40B4-BE49-F238E27FC236}">
                <a16:creationId xmlns:a16="http://schemas.microsoft.com/office/drawing/2014/main" id="{629C934C-80F0-4A03-B4EC-824F52B68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9239535" y="223837"/>
            <a:ext cx="250688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800" dirty="0">
                <a:ea typeface="Batang" pitchFamily="18" charset="-127"/>
                <a:cs typeface="Times New Roman" pitchFamily="18" charset="0"/>
              </a:rPr>
              <a:t>R4-1811373</a:t>
            </a:r>
            <a:endParaRPr lang="en-GB" altLang="zh-CN" sz="2000" dirty="0">
              <a:solidFill>
                <a:srgbClr val="FF0000"/>
              </a:solidFill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5356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EDF350-7D7A-4482-8A56-30045A4BBE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Way forward on </a:t>
            </a:r>
            <a:r>
              <a:rPr lang="en-US" dirty="0" err="1"/>
              <a:t>subPRB</a:t>
            </a:r>
            <a:r>
              <a:rPr lang="en-US" dirty="0"/>
              <a:t> transmission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DF1109-B1C3-4749-8A3B-4E16F030F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dirty="0"/>
              <a:t>RAN4 will specify the demodulation requirements with 2 of 3 sub-carriers pi/2 BPSK</a:t>
            </a:r>
          </a:p>
          <a:p>
            <a:pPr lvl="1"/>
            <a:r>
              <a:rPr lang="en-US" dirty="0"/>
              <a:t>Companies are encouraged to provide the simulation results in RAN4#88bis according to the simulation </a:t>
            </a:r>
            <a:r>
              <a:rPr lang="en-US"/>
              <a:t>assumption given </a:t>
            </a:r>
            <a:r>
              <a:rPr lang="en-US" dirty="0"/>
              <a:t>in the next page.</a:t>
            </a:r>
          </a:p>
        </p:txBody>
      </p:sp>
    </p:spTree>
    <p:extLst>
      <p:ext uri="{BB962C8B-B14F-4D97-AF65-F5344CB8AC3E}">
        <p14:creationId xmlns:p14="http://schemas.microsoft.com/office/powerpoint/2010/main" val="7169992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E34A5A-F108-4F7A-8970-261C88CCF8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assumption </a:t>
            </a:r>
            <a:r>
              <a:rPr lang="en-US"/>
              <a:t>for PUSCH </a:t>
            </a:r>
            <a:r>
              <a:rPr lang="en-US" dirty="0"/>
              <a:t>with </a:t>
            </a:r>
            <a:r>
              <a:rPr lang="en-US" dirty="0" err="1"/>
              <a:t>subPRB</a:t>
            </a:r>
            <a:r>
              <a:rPr lang="en-US" dirty="0"/>
              <a:t> transmission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F4AB4129-D3A7-4703-A717-8EE884EF909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5559413"/>
              </p:ext>
            </p:extLst>
          </p:nvPr>
        </p:nvGraphicFramePr>
        <p:xfrm>
          <a:off x="838200" y="1825625"/>
          <a:ext cx="10515600" cy="46912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70684">
                  <a:extLst>
                    <a:ext uri="{9D8B030D-6E8A-4147-A177-3AD203B41FA5}">
                      <a16:colId xmlns:a16="http://schemas.microsoft.com/office/drawing/2014/main" val="295934229"/>
                    </a:ext>
                  </a:extLst>
                </a:gridCol>
                <a:gridCol w="6444916">
                  <a:extLst>
                    <a:ext uri="{9D8B030D-6E8A-4147-A177-3AD203B41FA5}">
                      <a16:colId xmlns:a16="http://schemas.microsoft.com/office/drawing/2014/main" val="2704138252"/>
                    </a:ext>
                  </a:extLst>
                </a:gridCol>
              </a:tblGrid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Parameter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Value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01721680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Number of Tx antennas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84839160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Number of Rx antennas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2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25645013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Propagation condition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EPA5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58658966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Cyclic prefix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Normal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9504747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Fraction of maximum throughput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70 %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770215758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RV sequences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0,2,3,1,0,2,3,1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268712486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Maximum number of HARQ transmissions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4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61753476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Reference receiver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MRC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93555938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Channel bandwidth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3 MHz, 5 MHz, 10 MHz, 15 MHz, 20 MHz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3992488"/>
                  </a:ext>
                </a:extLst>
              </a:tr>
              <a:tr h="598242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RU size and repetition number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highlight>
                            <a:srgbClr val="FFFF00"/>
                          </a:highlight>
                        </a:rPr>
                        <a:t>CE Mode A: 1RU without repetitions, TBS=[32]bits</a:t>
                      </a:r>
                    </a:p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highlight>
                            <a:srgbClr val="FFFF00"/>
                          </a:highlight>
                        </a:rPr>
                        <a:t>CE Mode B: 2RU x 16, TBS=[88]bits</a:t>
                      </a: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16939252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DMRS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Fixed one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17020193"/>
                  </a:ext>
                </a:extLst>
              </a:tr>
              <a:tr h="341087"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Frequency hopping 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ts val="14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</a:rPr>
                        <a:t>On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740561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836325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4032D1-C776-4785-A97B-4F7BE8E86B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E2A8E9-3CE0-4EB5-893D-6C35CD65B6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TBS table for </a:t>
            </a:r>
            <a:r>
              <a:rPr lang="en-US" dirty="0" err="1"/>
              <a:t>subPRB</a:t>
            </a:r>
            <a:r>
              <a:rPr lang="en-US" dirty="0"/>
              <a:t> PUSCH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9F9191D-E16D-4646-A2E5-DE0B0CF26D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541" y="2661920"/>
            <a:ext cx="7503898" cy="3830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22050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169</Words>
  <Application>Microsoft Office PowerPoint</Application>
  <PresentationFormat>Widescreen</PresentationFormat>
  <Paragraphs>38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Batang</vt:lpstr>
      <vt:lpstr>SimSun</vt:lpstr>
      <vt:lpstr>Arial</vt:lpstr>
      <vt:lpstr>Calibri</vt:lpstr>
      <vt:lpstr>Calibri Light</vt:lpstr>
      <vt:lpstr>Times New Roman</vt:lpstr>
      <vt:lpstr>Office Theme</vt:lpstr>
      <vt:lpstr>Way forward on eFeMTC PUSCH demodulation performance requirements</vt:lpstr>
      <vt:lpstr>Way forward on subPRB transmission</vt:lpstr>
      <vt:lpstr>Simulation assumption for PUSCH with subPRB transmission</vt:lpstr>
      <vt:lpstr>Information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eFeMTC UE demodulation and CSI requirements</dc:title>
  <dc:creator>Kazuyoshi Uesaka</dc:creator>
  <cp:lastModifiedBy>Kazuyoshi Uesaka</cp:lastModifiedBy>
  <cp:revision>1</cp:revision>
  <dcterms:created xsi:type="dcterms:W3CDTF">2018-08-21T17:57:55Z</dcterms:created>
  <dcterms:modified xsi:type="dcterms:W3CDTF">2018-08-22T13:47:47Z</dcterms:modified>
</cp:coreProperties>
</file>