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8" r:id="rId4"/>
    <p:sldId id="259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67" d="100"/>
          <a:sy n="67" d="100"/>
        </p:scale>
        <p:origin x="-5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4439" y="1543048"/>
            <a:ext cx="9729786" cy="2128839"/>
          </a:xfrm>
        </p:spPr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smtClean="0"/>
              <a:t>PSCell addition delay </a:t>
            </a:r>
            <a:r>
              <a:rPr lang="en-US" sz="4000" dirty="0"/>
              <a:t>and </a:t>
            </a:r>
            <a:r>
              <a:rPr lang="en-US" sz="4000" dirty="0" smtClean="0"/>
              <a:t>SCell activation </a:t>
            </a:r>
            <a:r>
              <a:rPr lang="en-US" sz="4000" dirty="0"/>
              <a:t>delay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898989"/>
                </a:solidFill>
              </a:rPr>
              <a:t>CATT</a:t>
            </a:r>
            <a:endParaRPr 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466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</a:t>
            </a:r>
            <a:r>
              <a:rPr lang="en-US" altLang="zh-CN" sz="1800" b="1" dirty="0" smtClean="0"/>
              <a:t>#86 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altLang="ja-JP" sz="1800" b="1" dirty="0" smtClean="0"/>
              <a:t>Athens, Greece, Feb 26</a:t>
            </a:r>
            <a:r>
              <a:rPr lang="en-GB" altLang="ja-JP" sz="1800" b="1" baseline="30000" dirty="0" smtClean="0"/>
              <a:t>th</a:t>
            </a:r>
            <a:r>
              <a:rPr lang="en-GB" altLang="ja-JP" sz="1800" b="1" dirty="0" smtClean="0"/>
              <a:t>- Mar 2</a:t>
            </a:r>
            <a:r>
              <a:rPr lang="en-GB" altLang="ja-JP" sz="1800" b="1" baseline="30000" dirty="0" smtClean="0"/>
              <a:t>nd</a:t>
            </a:r>
            <a:r>
              <a:rPr lang="en-GB" altLang="ja-JP" sz="1800" b="1" dirty="0" smtClean="0"/>
              <a:t>, 2018</a:t>
            </a:r>
            <a:endParaRPr lang="ja-JP" altLang="ja-JP" sz="1800" b="1" i="1" dirty="0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R4-1803505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xmlns="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213"/>
            <a:ext cx="10515600" cy="1120775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88" y="1014410"/>
            <a:ext cx="11010900" cy="565785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SCell activation delay </a:t>
            </a:r>
          </a:p>
          <a:p>
            <a:pPr lvl="1"/>
            <a:r>
              <a:rPr lang="en-US" dirty="0" smtClean="0"/>
              <a:t>It was agreed in RAN4 Adhoc#1801 that SCell activation delay requirements (</a:t>
            </a:r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dirty="0" smtClean="0"/>
              <a:t>) is consisted of :</a:t>
            </a:r>
          </a:p>
          <a:p>
            <a:pPr lvl="2"/>
            <a:r>
              <a:rPr lang="en-US" dirty="0" smtClean="0"/>
              <a:t>RF warm up excluding AGC settling: TBD and independent of SCS</a:t>
            </a:r>
          </a:p>
          <a:p>
            <a:pPr lvl="2"/>
            <a:r>
              <a:rPr lang="en-US" dirty="0" smtClean="0"/>
              <a:t>AGC settling: N1 SMTC periods for known and N2 SMTC periods for unknown cells</a:t>
            </a:r>
          </a:p>
          <a:p>
            <a:pPr lvl="2"/>
            <a:r>
              <a:rPr lang="en-US" dirty="0" smtClean="0"/>
              <a:t>PSS/SSS and SSB index acquiring: </a:t>
            </a:r>
          </a:p>
          <a:p>
            <a:pPr lvl="3"/>
            <a:r>
              <a:rPr lang="en-US" dirty="0" smtClean="0"/>
              <a:t>X1 SMTC periods for known cell</a:t>
            </a:r>
          </a:p>
          <a:p>
            <a:pPr lvl="3"/>
            <a:r>
              <a:rPr lang="en-US" dirty="0" smtClean="0"/>
              <a:t>X2 SMTC period for unknown cell</a:t>
            </a:r>
          </a:p>
          <a:p>
            <a:pPr lvl="3"/>
            <a:r>
              <a:rPr lang="en-US" dirty="0" smtClean="0"/>
              <a:t>X1 and X2 will be decided by RAN4#86</a:t>
            </a:r>
          </a:p>
          <a:p>
            <a:pPr lvl="1"/>
            <a:r>
              <a:rPr lang="en-US" dirty="0" smtClean="0"/>
              <a:t>Side condition: SINR ≥ -3dB</a:t>
            </a:r>
          </a:p>
          <a:p>
            <a:pPr lvl="1"/>
            <a:r>
              <a:rPr lang="en-US" dirty="0" smtClean="0"/>
              <a:t>Activation time for activation of multiple </a:t>
            </a:r>
            <a:r>
              <a:rPr lang="en-US" dirty="0" err="1" smtClean="0"/>
              <a:t>SCells</a:t>
            </a:r>
            <a:r>
              <a:rPr lang="en-US" dirty="0" smtClean="0"/>
              <a:t>; No. of </a:t>
            </a:r>
            <a:r>
              <a:rPr lang="en-US" dirty="0" err="1" smtClean="0"/>
              <a:t>SCells</a:t>
            </a:r>
            <a:r>
              <a:rPr lang="en-US" dirty="0" smtClean="0"/>
              <a:t> is FFS </a:t>
            </a:r>
          </a:p>
          <a:p>
            <a:r>
              <a:rPr lang="en-US" dirty="0" smtClean="0"/>
              <a:t>PSCell activation delay </a:t>
            </a:r>
          </a:p>
          <a:p>
            <a:pPr lvl="1"/>
            <a:r>
              <a:rPr lang="en-US" dirty="0" smtClean="0"/>
              <a:t>It was agreed in RAN4 Adhoc#1801 that </a:t>
            </a:r>
            <a:r>
              <a:rPr lang="en-GB" dirty="0" smtClean="0"/>
              <a:t>PSCell addition delay requirements was defined as:</a:t>
            </a:r>
          </a:p>
          <a:p>
            <a:pPr algn="ctr">
              <a:buNone/>
            </a:pPr>
            <a:r>
              <a:rPr lang="en-GB" dirty="0" err="1" smtClean="0"/>
              <a:t>T</a:t>
            </a:r>
            <a:r>
              <a:rPr lang="en-GB" baseline="-25000" dirty="0" err="1" smtClean="0"/>
              <a:t>config_PSCell</a:t>
            </a:r>
            <a:r>
              <a:rPr lang="en-GB" dirty="0" smtClean="0"/>
              <a:t> =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RRC_delay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activation_time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SFN_acquisition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PCell</a:t>
            </a:r>
            <a:r>
              <a:rPr lang="en-GB" baseline="-25000" dirty="0" smtClean="0"/>
              <a:t>_ DU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PSCell</a:t>
            </a:r>
            <a:r>
              <a:rPr lang="en-GB" baseline="-25000" dirty="0" smtClean="0"/>
              <a:t>_ DU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baseline="-25000" dirty="0" smtClean="0"/>
              <a:t> </a:t>
            </a:r>
            <a:r>
              <a:rPr lang="en-US" dirty="0" smtClean="0"/>
              <a:t>should be the same as defined in SCell activation delay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PScell</a:t>
            </a:r>
            <a:r>
              <a:rPr lang="en-US" dirty="0"/>
              <a:t> addition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513" y="1728789"/>
            <a:ext cx="10682287" cy="3757612"/>
          </a:xfrm>
        </p:spPr>
        <p:txBody>
          <a:bodyPr>
            <a:normAutofit/>
          </a:bodyPr>
          <a:lstStyle/>
          <a:p>
            <a:r>
              <a:rPr lang="en-GB" b="1" baseline="-25000" dirty="0" smtClean="0"/>
              <a:t> </a:t>
            </a:r>
            <a:r>
              <a:rPr lang="en-GB" dirty="0" err="1" smtClean="0"/>
              <a:t>T</a:t>
            </a:r>
            <a:r>
              <a:rPr lang="en-GB" b="1" baseline="-25000" dirty="0" err="1" smtClean="0"/>
              <a:t>PCell</a:t>
            </a:r>
            <a:r>
              <a:rPr lang="en-GB" b="1" baseline="-25000" dirty="0" smtClean="0"/>
              <a:t>_ DU</a:t>
            </a:r>
            <a:r>
              <a:rPr lang="en-GB" b="1" dirty="0" smtClean="0"/>
              <a:t> is not needed anymore in NR PSCell addition delay</a:t>
            </a:r>
          </a:p>
          <a:p>
            <a:r>
              <a:rPr lang="en-GB" dirty="0" err="1" smtClean="0"/>
              <a:t>T</a:t>
            </a:r>
            <a:r>
              <a:rPr lang="en-GB" b="1" baseline="-25000" dirty="0" err="1" smtClean="0"/>
              <a:t>SFN_acquisition</a:t>
            </a:r>
            <a:r>
              <a:rPr lang="en-GB" b="1" baseline="-25000" dirty="0" smtClean="0"/>
              <a:t> </a:t>
            </a:r>
            <a:r>
              <a:rPr lang="en-GB" b="1" dirty="0" smtClean="0"/>
              <a:t>in the PSCell addition delay equation is not needed, since it has already been covered by </a:t>
            </a:r>
            <a:r>
              <a:rPr lang="en-GB" b="1" dirty="0" err="1" smtClean="0"/>
              <a:t>Tactivation</a:t>
            </a:r>
            <a:endParaRPr lang="en-GB" b="1" dirty="0" smtClean="0"/>
          </a:p>
          <a:p>
            <a:r>
              <a:rPr lang="en-GB" b="1" dirty="0" smtClean="0"/>
              <a:t>PSCell addition delay requirements can be defined as:</a:t>
            </a:r>
          </a:p>
          <a:p>
            <a:pPr algn="ctr">
              <a:buNone/>
            </a:pPr>
            <a:r>
              <a:rPr lang="en-GB" dirty="0" err="1" smtClean="0"/>
              <a:t>T</a:t>
            </a:r>
            <a:r>
              <a:rPr lang="en-GB" baseline="-25000" dirty="0" err="1" smtClean="0"/>
              <a:t>config_PSCell</a:t>
            </a:r>
            <a:r>
              <a:rPr lang="en-GB" dirty="0" smtClean="0"/>
              <a:t> </a:t>
            </a:r>
            <a:r>
              <a:rPr lang="en-GB" dirty="0"/>
              <a:t>= </a:t>
            </a:r>
            <a:r>
              <a:rPr lang="en-GB" dirty="0" err="1"/>
              <a:t>T</a:t>
            </a:r>
            <a:r>
              <a:rPr lang="en-GB" baseline="-25000" dirty="0" err="1"/>
              <a:t>RRC_delay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dirty="0"/>
              <a:t> </a:t>
            </a:r>
            <a:r>
              <a:rPr lang="en-GB" dirty="0" smtClean="0"/>
              <a:t>+ </a:t>
            </a:r>
            <a:r>
              <a:rPr lang="en-GB" dirty="0" err="1"/>
              <a:t>T</a:t>
            </a:r>
            <a:r>
              <a:rPr lang="en-GB" baseline="-25000" dirty="0" err="1"/>
              <a:t>PSCell</a:t>
            </a:r>
            <a:r>
              <a:rPr lang="en-GB" baseline="-25000" dirty="0"/>
              <a:t>_ </a:t>
            </a:r>
            <a:r>
              <a:rPr lang="en-GB" baseline="-25000" dirty="0" smtClean="0"/>
              <a:t>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039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0ECC47-7CC0-42BB-9C12-0527DB1FC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49" y="193675"/>
            <a:ext cx="10972801" cy="1092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SCell Known condition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B35A381-1198-4A24-B463-F7787D030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1134202"/>
            <a:ext cx="10872084" cy="5538060"/>
          </a:xfrm>
        </p:spPr>
        <p:txBody>
          <a:bodyPr>
            <a:noAutofit/>
          </a:bodyPr>
          <a:lstStyle/>
          <a:p>
            <a:pPr fontAlgn="base" hangingPunct="0"/>
            <a:r>
              <a:rPr lang="en-GB" dirty="0" smtClean="0"/>
              <a:t>In SSB based SCell activation requirements, SCell in FR1 can be considered as known without MIB reading, known with MIB reading and unknown by considering the following conditions:</a:t>
            </a:r>
            <a:endParaRPr lang="en-US" dirty="0" smtClean="0"/>
          </a:p>
          <a:p>
            <a:pPr lvl="1"/>
            <a:r>
              <a:rPr lang="en-GB" dirty="0" smtClean="0"/>
              <a:t>During the period equal to max([5] </a:t>
            </a:r>
            <a:r>
              <a:rPr lang="en-GB" dirty="0" err="1" smtClean="0"/>
              <a:t>measCycleSCell</a:t>
            </a:r>
            <a:r>
              <a:rPr lang="en-GB" dirty="0" smtClean="0"/>
              <a:t>,  [5] DRX cycles) for FR1 before the reception of the SCell activation command:</a:t>
            </a:r>
            <a:endParaRPr lang="en-US" dirty="0" smtClean="0"/>
          </a:p>
          <a:p>
            <a:pPr lvl="2"/>
            <a:r>
              <a:rPr lang="en-GB" dirty="0" smtClean="0"/>
              <a:t>the UE has sent a valid measurement report</a:t>
            </a:r>
            <a:endParaRPr lang="en-US" strike="sngStrike" dirty="0" smtClean="0"/>
          </a:p>
          <a:p>
            <a:pPr lvl="2"/>
            <a:r>
              <a:rPr lang="en-GB" dirty="0" smtClean="0"/>
              <a:t>the SCell being activated is indicated as a synchronous cell or the UE has already decoded MIB of the target SCell</a:t>
            </a:r>
            <a:endParaRPr lang="en-US" strike="sngStrike" dirty="0" smtClean="0"/>
          </a:p>
          <a:p>
            <a:pPr lvl="2"/>
            <a:r>
              <a:rPr lang="en-GB" dirty="0" smtClean="0"/>
              <a:t>the SCell being activated remains detectable according to the cell identification conditions specified in section [TBD],</a:t>
            </a:r>
            <a:endParaRPr lang="en-US" dirty="0" smtClean="0"/>
          </a:p>
          <a:p>
            <a:pPr lvl="1"/>
            <a:r>
              <a:rPr lang="en-GB" dirty="0" smtClean="0"/>
              <a:t>SCell being activated also remains detectable during the SCell activation delay according to the cell identification conditions specified in section [TBD].</a:t>
            </a:r>
          </a:p>
          <a:p>
            <a:pPr marL="228600" lvl="1" fontAlgn="base" hangingPunct="0">
              <a:spcBef>
                <a:spcPts val="1000"/>
              </a:spcBef>
            </a:pPr>
            <a:r>
              <a:rPr lang="en-GB" sz="2800" dirty="0" smtClean="0"/>
              <a:t>How to define the conditions for SCell known without MIB reading and SCell known with MIB reading is FFS </a:t>
            </a:r>
          </a:p>
        </p:txBody>
      </p:sp>
    </p:spTree>
    <p:extLst>
      <p:ext uri="{BB962C8B-B14F-4D97-AF65-F5344CB8AC3E}">
        <p14:creationId xmlns:p14="http://schemas.microsoft.com/office/powerpoint/2010/main" xmlns="" val="1780840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SCell activation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629" y="1525577"/>
            <a:ext cx="11287134" cy="4860936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Activation delay requirement will be different for case whether UE has to decode PBCH</a:t>
            </a:r>
            <a:endParaRPr lang="en-US" altLang="zh-CN" dirty="0" smtClean="0"/>
          </a:p>
          <a:p>
            <a:r>
              <a:rPr lang="en-US" altLang="zh-CN" dirty="0" smtClean="0"/>
              <a:t>Further study SSB based activation delay requirement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altLang="zh-CN" dirty="0" smtClean="0"/>
              <a:t> </a:t>
            </a:r>
          </a:p>
          <a:p>
            <a:pPr lvl="1"/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baseline="-25000" dirty="0" smtClean="0"/>
              <a:t> </a:t>
            </a:r>
            <a:r>
              <a:rPr lang="en-US" dirty="0"/>
              <a:t>is consisted of </a:t>
            </a:r>
          </a:p>
          <a:p>
            <a:pPr lvl="2"/>
            <a:r>
              <a:rPr lang="en-US" dirty="0"/>
              <a:t>RF warm up excluding AGC settling: TBD and independent of SCS</a:t>
            </a:r>
          </a:p>
          <a:p>
            <a:pPr lvl="2"/>
            <a:r>
              <a:rPr lang="en-US" dirty="0"/>
              <a:t>AGC settling: </a:t>
            </a:r>
            <a:r>
              <a:rPr lang="en-US" dirty="0" smtClean="0"/>
              <a:t>N1(*) </a:t>
            </a:r>
            <a:r>
              <a:rPr lang="en-US" dirty="0"/>
              <a:t>SMTC periods for </a:t>
            </a:r>
            <a:r>
              <a:rPr lang="en-US" dirty="0" smtClean="0"/>
              <a:t>known </a:t>
            </a:r>
            <a:r>
              <a:rPr lang="en-US" dirty="0"/>
              <a:t>and N2 SMTC periods for unknown cells</a:t>
            </a:r>
          </a:p>
          <a:p>
            <a:pPr lvl="2"/>
            <a:r>
              <a:rPr lang="en-US" dirty="0"/>
              <a:t>PSS/SSS and SSB index acquiring: </a:t>
            </a:r>
          </a:p>
          <a:p>
            <a:pPr lvl="3"/>
            <a:r>
              <a:rPr lang="en-US" dirty="0"/>
              <a:t>X1 SMTC periods for known </a:t>
            </a:r>
            <a:r>
              <a:rPr lang="en-US" dirty="0" smtClean="0"/>
              <a:t>cell provided that PSS/SSS detection and MIB reading are not needed</a:t>
            </a:r>
          </a:p>
          <a:p>
            <a:pPr lvl="3"/>
            <a:r>
              <a:rPr lang="en-US" dirty="0" smtClean="0"/>
              <a:t>X2 </a:t>
            </a:r>
            <a:r>
              <a:rPr lang="en-US" dirty="0"/>
              <a:t>SMTC period for </a:t>
            </a:r>
            <a:r>
              <a:rPr lang="en-US" dirty="0" smtClean="0"/>
              <a:t>known cell provided that MIB reading is needed</a:t>
            </a:r>
          </a:p>
          <a:p>
            <a:pPr lvl="3"/>
            <a:r>
              <a:rPr lang="en-US" dirty="0" smtClean="0"/>
              <a:t>X3 SMTC period for unknown cell provided that PSS/SSS detection and MIB reading are needed</a:t>
            </a:r>
            <a:endParaRPr lang="en-US" dirty="0"/>
          </a:p>
          <a:p>
            <a:pPr lvl="3"/>
            <a:r>
              <a:rPr lang="en-US" dirty="0" smtClean="0"/>
              <a:t>X1, X2 and X3 will </a:t>
            </a:r>
            <a:r>
              <a:rPr lang="en-US" dirty="0"/>
              <a:t>be decided by </a:t>
            </a:r>
            <a:r>
              <a:rPr lang="en-US" dirty="0" smtClean="0"/>
              <a:t>RAN4#86bis</a:t>
            </a:r>
            <a:endParaRPr lang="en-US" dirty="0"/>
          </a:p>
          <a:p>
            <a:r>
              <a:rPr lang="en-US" dirty="0" smtClean="0"/>
              <a:t>RAN4 to study the improvement on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activation_time</a:t>
            </a:r>
            <a:r>
              <a:rPr lang="en-GB" baseline="-25000" dirty="0" smtClean="0"/>
              <a:t>  </a:t>
            </a:r>
            <a:r>
              <a:rPr lang="en-GB" dirty="0" smtClean="0"/>
              <a:t>delay </a:t>
            </a:r>
            <a:r>
              <a:rPr lang="en-US" dirty="0" smtClean="0"/>
              <a:t>if network configure additional reference signals e.g. </a:t>
            </a:r>
            <a:r>
              <a:rPr lang="en-GB" dirty="0" smtClean="0"/>
              <a:t>TRS</a:t>
            </a:r>
          </a:p>
          <a:p>
            <a:pPr>
              <a:buNone/>
            </a:pPr>
            <a:r>
              <a:rPr lang="en-GB" sz="1500" dirty="0" smtClean="0"/>
              <a:t>(*) Different N1 values depending on quality of gain state information is to be investigated.</a:t>
            </a:r>
          </a:p>
        </p:txBody>
      </p:sp>
    </p:spTree>
    <p:extLst>
      <p:ext uri="{BB962C8B-B14F-4D97-AF65-F5344CB8AC3E}">
        <p14:creationId xmlns:p14="http://schemas.microsoft.com/office/powerpoint/2010/main" xmlns="" val="1635075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4996</TotalTime>
  <Words>404</Words>
  <Application>Microsoft Office PowerPoint</Application>
  <PresentationFormat>自定义</PresentationFormat>
  <Paragraphs>46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Way forward on PSCell addition delay and SCell activation delay</vt:lpstr>
      <vt:lpstr>Background</vt:lpstr>
      <vt:lpstr>PScell addition delay</vt:lpstr>
      <vt:lpstr>SCell Known condition</vt:lpstr>
      <vt:lpstr>SCell activation delay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taoxuhua</cp:lastModifiedBy>
  <cp:revision>127</cp:revision>
  <dcterms:created xsi:type="dcterms:W3CDTF">2018-01-12T20:18:33Z</dcterms:created>
  <dcterms:modified xsi:type="dcterms:W3CDTF">2018-03-02T12:04:51Z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8dd3ec27-ecab-4962-9ee4-46b9c5edb22e</vt:lpwstr>
  </property>
  <property fmtid="{D5CDD505-2E9C-101B-9397-08002B2CF9AE}" pid="3" name="CTP_TimeStamp">
    <vt:lpwstr>2018-01-26 21:28:41Z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AdHocReviewCycleID">
    <vt:i4>-1674262311</vt:i4>
  </property>
  <property fmtid="{D5CDD505-2E9C-101B-9397-08002B2CF9AE}" pid="12" name="_NewReviewCycle">
    <vt:lpwstr/>
  </property>
  <property fmtid="{D5CDD505-2E9C-101B-9397-08002B2CF9AE}" pid="13" name="_EmailSubject">
    <vt:lpwstr>WF on SCell activation and addition delay</vt:lpwstr>
  </property>
  <property fmtid="{D5CDD505-2E9C-101B-9397-08002B2CF9AE}" pid="14" name="_AuthorEmail">
    <vt:lpwstr>awlokj@qti.qualcomm.com</vt:lpwstr>
  </property>
  <property fmtid="{D5CDD505-2E9C-101B-9397-08002B2CF9AE}" pid="15" name="_AuthorEmailDisplayName">
    <vt:lpwstr>Awlok Josan</vt:lpwstr>
  </property>
  <property fmtid="{D5CDD505-2E9C-101B-9397-08002B2CF9AE}" pid="16" name="CTPClassification">
    <vt:lpwstr>CTP_NT</vt:lpwstr>
  </property>
</Properties>
</file>