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8" r:id="rId6"/>
    <p:sldId id="379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higher velocity UE RRM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Ericsson, </a:t>
            </a:r>
            <a:r>
              <a:rPr lang="en-US" altLang="zh-CN" sz="2800" dirty="0" smtClean="0">
                <a:solidFill>
                  <a:srgbClr val="898989"/>
                </a:solidFill>
              </a:rPr>
              <a:t>Nokia, Nokia Shanghai Bell…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sz="1800" b="1" dirty="0"/>
              <a:t>Athens, Greece, 26</a:t>
            </a:r>
            <a:r>
              <a:rPr lang="en-US" sz="1800" b="1" baseline="30000" dirty="0"/>
              <a:t>th</a:t>
            </a:r>
            <a:r>
              <a:rPr lang="en-US" sz="1800" b="1" dirty="0"/>
              <a:t> February – 2</a:t>
            </a:r>
            <a:r>
              <a:rPr lang="en-US" sz="1800" b="1" baseline="30000" dirty="0"/>
              <a:t>nd</a:t>
            </a:r>
            <a:r>
              <a:rPr lang="en-US" sz="1800" b="1" dirty="0"/>
              <a:t> March, 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/>
              <a:t>: 6.19.4.1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R4-1803487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We have reached the following agreements in RAN4 #85:</a:t>
            </a:r>
          </a:p>
          <a:p>
            <a:pPr lvl="1"/>
            <a:r>
              <a:rPr lang="en-US" altLang="zh-CN" sz="2400" dirty="0"/>
              <a:t>For non-DRX requirements with gap pattern #0 and for intra-frequency measurement</a:t>
            </a:r>
          </a:p>
          <a:p>
            <a:pPr lvl="2"/>
            <a:r>
              <a:rPr lang="en-US" altLang="zh-CN" sz="2000" dirty="0"/>
              <a:t>Reuse Rel-13 cell identification and measurement delay requirements in high Doppler channel up to 220Hz Doppler spread. </a:t>
            </a:r>
          </a:p>
          <a:p>
            <a:pPr lvl="2"/>
            <a:r>
              <a:rPr lang="en-US" altLang="zh-CN" sz="2000" dirty="0"/>
              <a:t>Reuse Rel-13/14 measurement accuracy requirements in high Doppler channel up to 220Hz Doppler spread.</a:t>
            </a:r>
          </a:p>
          <a:p>
            <a:pPr lvl="1"/>
            <a:r>
              <a:rPr lang="en-US" altLang="zh-CN" sz="2400" dirty="0"/>
              <a:t>FFS for inter-frequency measurement requirements</a:t>
            </a:r>
          </a:p>
          <a:p>
            <a:pPr lvl="1"/>
            <a:r>
              <a:rPr lang="en-US" altLang="zh-CN" sz="2400" dirty="0"/>
              <a:t>FFS for RRM requirements with DRX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24600"/>
            <a:ext cx="28448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/>
              <a:t>On gap sharing and </a:t>
            </a:r>
            <a:r>
              <a:rPr lang="en-US" altLang="zh-CN" sz="2800" dirty="0" smtClean="0"/>
              <a:t>higher-velocity </a:t>
            </a:r>
            <a:r>
              <a:rPr lang="en-US" altLang="zh-CN" sz="2800" dirty="0"/>
              <a:t>operation</a:t>
            </a:r>
          </a:p>
          <a:p>
            <a:pPr lvl="2"/>
            <a:r>
              <a:rPr lang="en-US" altLang="zh-CN" sz="2400" dirty="0"/>
              <a:t>Introduce a new measurement gap sharing table for </a:t>
            </a:r>
            <a:r>
              <a:rPr lang="en-US" altLang="zh-CN" sz="2400" dirty="0" err="1"/>
              <a:t>eFeMTC</a:t>
            </a:r>
            <a:r>
              <a:rPr lang="en-US" altLang="zh-CN" sz="2400" dirty="0"/>
              <a:t> UEs operating under higher velocity, and the values of the table are FFS.</a:t>
            </a:r>
          </a:p>
          <a:p>
            <a:pPr lvl="2"/>
            <a:r>
              <a:rPr lang="en-US" altLang="zh-CN" sz="2400" dirty="0" smtClean="0"/>
              <a:t>Inter-frequency </a:t>
            </a:r>
            <a:r>
              <a:rPr lang="en-US" altLang="zh-CN" sz="2400" dirty="0"/>
              <a:t>requirements under </a:t>
            </a:r>
            <a:r>
              <a:rPr lang="en-US" altLang="zh-CN" sz="2400" dirty="0" smtClean="0"/>
              <a:t>higher-velocity </a:t>
            </a:r>
            <a:r>
              <a:rPr lang="en-US" altLang="zh-CN" sz="2400" dirty="0"/>
              <a:t>operation </a:t>
            </a:r>
            <a:r>
              <a:rPr lang="en-US" altLang="zh-CN" sz="2400" dirty="0" smtClean="0"/>
              <a:t>are </a:t>
            </a:r>
            <a:r>
              <a:rPr lang="en-US" altLang="zh-CN" sz="2400" dirty="0"/>
              <a:t>FFS.</a:t>
            </a:r>
          </a:p>
          <a:p>
            <a:pPr lvl="2"/>
            <a:r>
              <a:rPr lang="en-US" altLang="zh-CN" sz="2400" dirty="0"/>
              <a:t>If </a:t>
            </a:r>
            <a:r>
              <a:rPr lang="en-US" altLang="zh-CN" sz="2400" dirty="0" smtClean="0"/>
              <a:t>higher-velocity </a:t>
            </a:r>
            <a:r>
              <a:rPr lang="en-US" altLang="zh-CN" sz="2400" dirty="0"/>
              <a:t>indication is received by the </a:t>
            </a:r>
            <a:r>
              <a:rPr lang="en-US" altLang="zh-CN" sz="2400" dirty="0" err="1"/>
              <a:t>efeMTC</a:t>
            </a:r>
            <a:r>
              <a:rPr lang="en-US" altLang="zh-CN" sz="2400" dirty="0"/>
              <a:t> UE, the UE shall </a:t>
            </a:r>
            <a:r>
              <a:rPr lang="en-US" altLang="zh-CN" sz="2400" dirty="0" smtClean="0"/>
              <a:t>use </a:t>
            </a:r>
            <a:r>
              <a:rPr lang="en-US" altLang="zh-CN" sz="2400" dirty="0"/>
              <a:t>the measurement gap sharing table associated with </a:t>
            </a:r>
            <a:r>
              <a:rPr lang="en-US" altLang="zh-CN" sz="2400" dirty="0" smtClean="0"/>
              <a:t>higher-velocity</a:t>
            </a:r>
            <a:r>
              <a:rPr lang="en-US" altLang="zh-CN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7c5c574-4f42-45b3-8a7f-77d8e859d074"/>
    <ds:schemaRef ds:uri="66EEDB98-F073-460B-B9B0-9643F9FE785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14592</TotalTime>
  <Words>161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higher velocity UE RRM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1127</cp:revision>
  <dcterms:created xsi:type="dcterms:W3CDTF">2013-05-13T16:02:00Z</dcterms:created>
  <dcterms:modified xsi:type="dcterms:W3CDTF">2018-03-02T11:38:24Z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(3)naCegETLzyQHDzWi1GEqOX6UETjnIRIPt7EpxKUdoieRpLmCt2qsL3SM+LIsTnWGMQjeIUqk
W4v9JPTbU/AFtTbXt5orfZRc/X00ptGMTvcW8KnpAxNbf/8fX+5mVORBzv2LF+i2IDyDY8WV
UxcEmFdQWXdJ3sSPdVxb5AulJiOpoTkpKpX5f5WMekfCWmlpz/v1tgrxuKCjpFNedNjJl9MD
W2ry5IlqagoS1ectOD</vt:lpwstr>
  </property>
  <property fmtid="{D5CDD505-2E9C-101B-9397-08002B2CF9AE}" pid="14" name="_2015_ms_pID_7253431">
    <vt:lpwstr>Yj0hIARWU8Z0hmI8sxePPHloOloM1ha7iR3cS5rzM4XgbT06QXhPez
BMPk5mIhob7czNC3svWU5QKkKbwPV1IKpCC07zabFPkOvjTyK3gSHt2PHWHg1pdLpoNuD8u1
kQLSPYS0nNdx8A+1iCycGFiTjQFL9K5mbztxJUN/LsNtl3vUCusGHaQbFZk7u5bxVATANJOL
jLfh906qtP1+PNikY/ck+e/nvETkEFfrdhMj</vt:lpwstr>
  </property>
  <property fmtid="{D5CDD505-2E9C-101B-9397-08002B2CF9AE}" pid="15" name="_2015_ms_pID_7253432">
    <vt:lpwstr>fA==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1519973524</vt:lpwstr>
  </property>
</Properties>
</file>