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9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3" d="100"/>
          <a:sy n="63" d="100"/>
        </p:scale>
        <p:origin x="138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V2X RF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Maintenance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QC, HW, LGE, Harman Samsung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				R4-1803355</a:t>
            </a:r>
          </a:p>
          <a:p>
            <a:pPr>
              <a:buNone/>
            </a:pPr>
            <a:r>
              <a:rPr lang="en-US" altLang="zh-CN" sz="2000" b="1" dirty="0"/>
              <a:t>Athens, Greece, Feb 26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– Mar 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5.7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F25DE-DA2C-4CA7-A765-43C2D6935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/>
              <a:t>IBE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1BF58-2DE0-4550-AD23-594DF9B72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Agreement</a:t>
            </a:r>
          </a:p>
          <a:p>
            <a:pPr lvl="1"/>
            <a:r>
              <a:rPr kumimoji="1" lang="en-GB" sz="2400" dirty="0"/>
              <a:t>Specify in-band emission requirement without considering IMD exceptions and apply MPR for IMD product.</a:t>
            </a:r>
            <a:r>
              <a:rPr kumimoji="1" lang="en-GB" dirty="0"/>
              <a:t> </a:t>
            </a:r>
          </a:p>
          <a:p>
            <a:pPr lvl="1"/>
            <a:r>
              <a:rPr lang="en-GB" sz="1800" dirty="0"/>
              <a:t>For intra-band contiguous multi-carrier operation the in-band emission requirement  (General, IQ Image or Carrier leakage) of each channel is calculated separately as </a:t>
            </a:r>
            <a:r>
              <a:rPr lang="en-GB" sz="1800" i="1" dirty="0" err="1"/>
              <a:t>P</a:t>
            </a:r>
            <a:r>
              <a:rPr lang="en-GB" sz="1800" i="1" baseline="-25000" dirty="0" err="1"/>
              <a:t>general</a:t>
            </a:r>
            <a:r>
              <a:rPr lang="en-GB" sz="1800" i="1" baseline="-25000" dirty="0"/>
              <a:t>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IQ,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LO,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 err="1"/>
              <a:t>P</a:t>
            </a:r>
            <a:r>
              <a:rPr lang="en-GB" sz="1800" i="1" baseline="-25000" dirty="0" err="1"/>
              <a:t>general</a:t>
            </a:r>
            <a:r>
              <a:rPr lang="en-GB" sz="1800" i="1" baseline="-25000" dirty="0"/>
              <a:t>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IQ,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LO,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 </a:t>
            </a:r>
            <a:r>
              <a:rPr lang="en-GB" sz="1800" dirty="0"/>
              <a:t>for each carrier respectively according to </a:t>
            </a:r>
            <a:r>
              <a:rPr lang="en-GB" sz="1800" dirty="0" err="1"/>
              <a:t>subcaluse</a:t>
            </a:r>
            <a:r>
              <a:rPr lang="en-GB" sz="1800" dirty="0"/>
              <a:t> 6.5.2A.3.  In-band emissions combined limit for the aggregated bandwidth is evaluated in each non-allocated RB. For each such RB, the minimum requirement is calculated as the </a:t>
            </a:r>
            <a:r>
              <a:rPr lang="en-GB" sz="1800" i="1" dirty="0"/>
              <a:t>P</a:t>
            </a:r>
            <a:r>
              <a:rPr lang="en-GB" sz="1800" i="1" baseline="-25000" dirty="0"/>
              <a:t>sumIBE</a:t>
            </a:r>
            <a:r>
              <a:rPr lang="en-GB" sz="1800" dirty="0"/>
              <a:t>.</a:t>
            </a:r>
            <a:r>
              <a:rPr lang="en-GB" sz="1800" i="1" baseline="-25000" dirty="0"/>
              <a:t>CA</a:t>
            </a:r>
            <a:r>
              <a:rPr lang="en-GB" sz="1800" dirty="0"/>
              <a:t>,</a:t>
            </a:r>
            <a:r>
              <a:rPr lang="en-GB" sz="1800" i="1" dirty="0"/>
              <a:t> </a:t>
            </a:r>
            <a:r>
              <a:rPr lang="en-GB" sz="1800" dirty="0"/>
              <a:t>where </a:t>
            </a:r>
            <a:r>
              <a:rPr lang="en-GB" sz="1800" i="1" dirty="0"/>
              <a:t>P</a:t>
            </a:r>
            <a:r>
              <a:rPr lang="en-GB" sz="1800" i="1" baseline="-25000" dirty="0"/>
              <a:t>sumIBE</a:t>
            </a:r>
            <a:r>
              <a:rPr lang="en-GB" sz="1800" dirty="0"/>
              <a:t>.</a:t>
            </a:r>
            <a:r>
              <a:rPr lang="en-GB" sz="1800" i="1" baseline="-25000" dirty="0"/>
              <a:t>CA</a:t>
            </a:r>
            <a:r>
              <a:rPr lang="en-GB" sz="1800" dirty="0"/>
              <a:t> is the linear sum of </a:t>
            </a:r>
            <a:r>
              <a:rPr lang="en-GB" sz="1800" i="1" dirty="0" err="1"/>
              <a:t>P</a:t>
            </a:r>
            <a:r>
              <a:rPr lang="en-GB" sz="1800" i="1" baseline="-25000" dirty="0" err="1"/>
              <a:t>general</a:t>
            </a:r>
            <a:r>
              <a:rPr lang="en-GB" sz="1800" i="1" baseline="-25000" dirty="0"/>
              <a:t>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IQ,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LO, </a:t>
            </a:r>
            <a:r>
              <a:rPr lang="en-GB" sz="1800" i="1" baseline="-25000" dirty="0" err="1"/>
              <a:t>PSSCH,c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 err="1"/>
              <a:t>P</a:t>
            </a:r>
            <a:r>
              <a:rPr lang="en-GB" sz="1800" i="1" baseline="-25000" dirty="0" err="1"/>
              <a:t>general</a:t>
            </a:r>
            <a:r>
              <a:rPr lang="en-GB" sz="1800" i="1" baseline="-25000" dirty="0"/>
              <a:t>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IQ,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</a:t>
            </a:r>
            <a:r>
              <a:rPr lang="en-GB" sz="1800" dirty="0"/>
              <a:t>, </a:t>
            </a:r>
            <a:r>
              <a:rPr lang="en-GB" sz="1800" i="1" dirty="0"/>
              <a:t>P</a:t>
            </a:r>
            <a:r>
              <a:rPr lang="en-GB" sz="1800" i="1" baseline="-25000" dirty="0"/>
              <a:t>LO, </a:t>
            </a:r>
            <a:r>
              <a:rPr lang="en-GB" sz="1800" i="1" baseline="-25000" dirty="0" err="1"/>
              <a:t>PSCCH,c</a:t>
            </a:r>
            <a:r>
              <a:rPr lang="en-GB" sz="1800" i="1" baseline="-25000" dirty="0"/>
              <a:t>(</a:t>
            </a:r>
            <a:r>
              <a:rPr lang="en-GB" sz="1800" i="1" baseline="-25000" dirty="0" err="1"/>
              <a:t>i</a:t>
            </a:r>
            <a:r>
              <a:rPr lang="en-GB" sz="1800" i="1" baseline="-25000" dirty="0"/>
              <a:t>) </a:t>
            </a:r>
            <a:r>
              <a:rPr lang="en-GB" sz="1800" dirty="0"/>
              <a:t>for all carriers.</a:t>
            </a:r>
          </a:p>
          <a:p>
            <a:pPr lvl="1"/>
            <a:r>
              <a:rPr lang="en-US" sz="1800" dirty="0"/>
              <a:t>This will be added as NOTEs in tables</a:t>
            </a:r>
            <a:r>
              <a:rPr lang="en-GB" sz="1800" dirty="0"/>
              <a:t> 6.5.2A.3.1-1 and Table 6.5.2A.3.1-2</a:t>
            </a:r>
            <a:endParaRPr lang="en-GB" sz="2800" dirty="0"/>
          </a:p>
          <a:p>
            <a:pPr lvl="1"/>
            <a:r>
              <a:rPr lang="en-GB" sz="2000" dirty="0"/>
              <a:t>further study to needed MPR to supress the in channel IMD peaks for 2 carriers V2X CA waveforms with non-adjacent control and data clusters in each carrier.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09530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0CAF5-8550-4F26-AF74-61693D90E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A-MPR (and A-SEM, A-SE)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FF79F-8955-4EA3-B47B-1FF857C19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Working assumption</a:t>
            </a:r>
          </a:p>
          <a:p>
            <a:pPr lvl="1"/>
            <a:r>
              <a:rPr lang="en-US" sz="2000" dirty="0"/>
              <a:t>The UE is required to declare (at least 1) expected post-antenna connector gain (external antenna gain – cable loss between the UE antenna connector and external antenna) for external antenna case.</a:t>
            </a:r>
          </a:p>
          <a:p>
            <a:pPr lvl="1"/>
            <a:r>
              <a:rPr lang="en-US" sz="2000" dirty="0"/>
              <a:t>The existing A-SE and A-SEM is in </a:t>
            </a:r>
            <a:r>
              <a:rPr lang="en-US" sz="2000" dirty="0" err="1"/>
              <a:t>eirp</a:t>
            </a:r>
            <a:r>
              <a:rPr lang="en-US" sz="2000" dirty="0"/>
              <a:t>. Conducted emission mask is obtained by subtracting the expected post-antenna connector gain.</a:t>
            </a:r>
          </a:p>
          <a:p>
            <a:pPr lvl="1"/>
            <a:r>
              <a:rPr lang="en-US" sz="2000" dirty="0"/>
              <a:t>Need A-MPR analysis for post-antenna connector gain  0, 1, …, 7 dB for external antenna case.  </a:t>
            </a:r>
          </a:p>
          <a:p>
            <a:pPr lvl="1"/>
            <a:r>
              <a:rPr lang="en-US" sz="2000" dirty="0"/>
              <a:t>[information] A-MPR for larger post antenna connector gain should accommodate more stringent conducted emission requirement</a:t>
            </a:r>
          </a:p>
          <a:p>
            <a:pPr marL="57150" indent="0">
              <a:buNone/>
            </a:pPr>
            <a:r>
              <a:rPr lang="en-US" dirty="0"/>
              <a:t>FFS system impact.</a:t>
            </a:r>
          </a:p>
        </p:txBody>
      </p:sp>
    </p:spTree>
    <p:extLst>
      <p:ext uri="{BB962C8B-B14F-4D97-AF65-F5344CB8AC3E}">
        <p14:creationId xmlns:p14="http://schemas.microsoft.com/office/powerpoint/2010/main" val="1208641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34321</TotalTime>
  <Words>364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V2X RF Maintenance</vt:lpstr>
      <vt:lpstr>IBE</vt:lpstr>
      <vt:lpstr>A-MPR (and A-SEM, A-SE)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Viet Nguyen</cp:lastModifiedBy>
  <cp:revision>587</cp:revision>
  <dcterms:created xsi:type="dcterms:W3CDTF">2014-03-20T14:32:54Z</dcterms:created>
  <dcterms:modified xsi:type="dcterms:W3CDTF">2018-03-01T10:09:17Z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(3)0hjslmFZizxep2ZuWNO2cTRCWD+U/dFcy75RD/8oz6csOn5n0dLnJuTul7ovGm90X3lH64ql
VFKNfvD6lfInAGQW0BS3q675iXaKuRaQ/AWh9cwAJnuKkq3huXOl51pM1igpx4UMnhCXBTIX
w1M2VaaNQ6ZldlOgoOhewfdpv2UzXH/uXt9a9LzffYYfvUr2kBwNqn/HNQRaMBdtumXxFy8k
AtbhlQwlGAnVQMOF9k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Pm3M53guLSSKUrex9SXvITwVTz9OiwUNKVVONvyWAcL7kJjS8bjYQf
nMZTUARFf/ZDC+/AS8Hq7VfoZcw7yklJD/MPQA6d7guB04OrUfgv7kbbykA5iPNJqa4PuTiS
Lc51OKchPl7ivTY5sejz3TZVSqp7FRbUaXDShfPWw4NQmwGdp5QOzgEPc81QbKOqA3PI6zo1
RQVmax7H5bX81p0OvndcordbOpcy2g1OQSc0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Bwz9AdFAxTieBCM4Lrt5U6KBgPFS0B6lRCpf
0oxQCt2oX3rEWXDHQhnzK7tTa+6aAg==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1512144763</vt:lpwstr>
  </property>
</Properties>
</file>