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3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98" autoAdjust="0"/>
    <p:restoredTop sz="94660"/>
  </p:normalViewPr>
  <p:slideViewPr>
    <p:cSldViewPr snapToGrid="0">
      <p:cViewPr varScale="1">
        <p:scale>
          <a:sx n="61" d="100"/>
          <a:sy n="61" d="100"/>
        </p:scale>
        <p:origin x="2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9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763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810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596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149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15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188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14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77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14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39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1F853-3A36-4C91-BA7D-819BAE44969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84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WG4_Radio/TSGR4_AHs/TSGR4_AH-1801/Docs/R4-1801296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747" y="1849519"/>
            <a:ext cx="10813311" cy="2387600"/>
          </a:xfrm>
        </p:spPr>
        <p:txBody>
          <a:bodyPr anchor="ctr">
            <a:normAutofit fontScale="90000"/>
          </a:bodyPr>
          <a:lstStyle/>
          <a:p>
            <a:r>
              <a:rPr lang="en-US" dirty="0"/>
              <a:t>WF on inter-RAT SFTD measurement without gaps for EN-DC capable UE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6403" y="4739721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Ericsson, NTT DoCoMo, ZTE Corporation, </a:t>
            </a:r>
            <a:r>
              <a:rPr lang="en-US" sz="3200" dirty="0" err="1"/>
              <a:t>MediaTek</a:t>
            </a:r>
            <a:r>
              <a:rPr lang="en-US" sz="3200" dirty="0"/>
              <a:t>, Nokia, Nokia Shanghai Bell, LG Electronics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79259" y="199163"/>
            <a:ext cx="21996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R4-1803156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5093" y="199163"/>
            <a:ext cx="77137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3GPP RAN WG4 Radio #86</a:t>
            </a:r>
          </a:p>
          <a:p>
            <a:r>
              <a:rPr lang="en-US" sz="3200" dirty="0"/>
              <a:t>Athens, Greece, February 26 – March 2, 2018</a:t>
            </a:r>
          </a:p>
        </p:txBody>
      </p:sp>
    </p:spTree>
    <p:extLst>
      <p:ext uri="{BB962C8B-B14F-4D97-AF65-F5344CB8AC3E}">
        <p14:creationId xmlns:p14="http://schemas.microsoft.com/office/powerpoint/2010/main" val="930010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The use case presented by operator concerns timing drift between LTE system and NR system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Timing drift between the LTE system and the NR system may lead to outdated information on the timing offset between an LTE PCell and NR neighbor cells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Knowledge about the timing offset is needed in order for the LTE PCell to configure measurement gaps for NR inter-RAT measurements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See further agreements from RAN4 AH-1801 (</a:t>
            </a:r>
            <a:r>
              <a:rPr lang="en-US" dirty="0">
                <a:hlinkClick r:id="rId2"/>
              </a:rPr>
              <a:t>R4-1801296</a:t>
            </a:r>
            <a:r>
              <a:rPr lang="en-US" dirty="0"/>
              <a:t>). The present WF covers details only for one out of two agreed execution models.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458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88FFD-52F8-409A-AFDC-B34FF51D6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Agreements</a:t>
            </a:r>
            <a:br>
              <a:rPr lang="en-US" dirty="0"/>
            </a:br>
            <a:r>
              <a:rPr lang="en-US" dirty="0"/>
              <a:t>Inter-RAT SFTD measurement without gaps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35F008-A3FF-4259-9D27-FB5222EA13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Core requirements are specified for SINR ≥ -3dB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Inter-RAT SFTD measurement configuration comprises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SSB frequency location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SSB SCS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SMTC periodicity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SMTC window duration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Optional: PCID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Inter-RAT SFTD measurement reporting comprises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PCID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SFTD result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Optional: RSRP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Success/failure indication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The UE reports up to 3 strongest cells it reliably detects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UE may cause interruptions at onset and end of the complete inter-RAT SFTD measurement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Interruption length depends on UE RF capabilities (e.g. utilizes separate NR receiver, or changes bandwidth of common receiver)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When interruptions are allowed is FFS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465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AC69A-6E5B-498E-95A1-999B95C5D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RAN4#86bis</a:t>
            </a:r>
            <a:br>
              <a:rPr lang="en-US" dirty="0"/>
            </a:br>
            <a:r>
              <a:rPr lang="en-US" dirty="0"/>
              <a:t>Inter-RAT SFTD measurement without gaps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B8AFFA-2F9E-4971-A519-2B3F54C114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Companies are encouraged to provide: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Measurement reporting delay under side condition SINR ≥ -3dB, for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FR1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FR2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Analysis on how to handle the scenario </a:t>
            </a:r>
            <a:r>
              <a:rPr lang="en-US" sz="2400" i="1" dirty="0"/>
              <a:t>EN-DC combination with MSD</a:t>
            </a:r>
            <a:r>
              <a:rPr lang="en-US" sz="2400" dirty="0"/>
              <a:t>, i.e., where simultaneous LTE PCell </a:t>
            </a:r>
            <a:r>
              <a:rPr lang="en-US" sz="2400" dirty="0" err="1"/>
              <a:t>Tx</a:t>
            </a:r>
            <a:r>
              <a:rPr lang="en-US" sz="2400" dirty="0"/>
              <a:t> and NR carrier Rx is unfeasible</a:t>
            </a: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endParaRPr lang="en-US" sz="24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688328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2941</TotalTime>
  <Words>282</Words>
  <Application>Microsoft Office PowerPoint</Application>
  <PresentationFormat>Widescreen</PresentationFormat>
  <Paragraphs>38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Wingdings</vt:lpstr>
      <vt:lpstr>Office Theme</vt:lpstr>
      <vt:lpstr>WF on inter-RAT SFTD measurement without gaps for EN-DC capable UE</vt:lpstr>
      <vt:lpstr>Background</vt:lpstr>
      <vt:lpstr>Agreements Inter-RAT SFTD measurement without gaps</vt:lpstr>
      <vt:lpstr>For RAN4#86bis Inter-RAT SFTD measurement without gaps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Joakim Axmon</dc:creator>
  <cp:lastModifiedBy>Joakim Axmon</cp:lastModifiedBy>
  <cp:revision>221</cp:revision>
  <dcterms:created xsi:type="dcterms:W3CDTF">2017-04-05T03:47:25Z</dcterms:created>
  <dcterms:modified xsi:type="dcterms:W3CDTF">2018-03-02T09:35:14Z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-1777263003</vt:i4>
  </property>
  <property fmtid="{D5CDD505-2E9C-101B-9397-08002B2CF9AE}" pid="3" name="_NewReviewCycle">
    <vt:lpwstr/>
  </property>
  <property fmtid="{D5CDD505-2E9C-101B-9397-08002B2CF9AE}" pid="4" name="_EmailSubject">
    <vt:lpwstr>[efeMTC enh MIB decoding] First WF draft</vt:lpwstr>
  </property>
  <property fmtid="{D5CDD505-2E9C-101B-9397-08002B2CF9AE}" pid="5" name="_AuthorEmail">
    <vt:lpwstr>sahaia@qti.qualcomm.com</vt:lpwstr>
  </property>
  <property fmtid="{D5CDD505-2E9C-101B-9397-08002B2CF9AE}" pid="6" name="_AuthorEmailDisplayName">
    <vt:lpwstr>Achaleshwar Sahai</vt:lpwstr>
  </property>
</Properties>
</file>