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81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113" d="100"/>
          <a:sy n="113" d="100"/>
        </p:scale>
        <p:origin x="147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2018/2/19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86978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2018/2/19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2018/2/19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2018/2/19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2018/2/19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2018/2/19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2018/2/19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2018/2/19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2018/2/19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2018/2/19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2018/2/19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2018/2/19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2018/2/19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 err="1"/>
              <a:t>Wayforward</a:t>
            </a:r>
            <a:r>
              <a:rPr lang="en-US" altLang="ja-JP" sz="4000" dirty="0"/>
              <a:t> on CSI-RS based RRM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Intel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0797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</a:t>
            </a:r>
            <a:r>
              <a:rPr lang="en-US" altLang="ja-JP" b="1" dirty="0" smtClean="0"/>
              <a:t>RAN#86</a:t>
            </a:r>
            <a:r>
              <a:rPr lang="en-US" altLang="ja-JP" b="1" dirty="0"/>
              <a:t>	</a:t>
            </a:r>
            <a:endParaRPr lang="ja-JP" altLang="ja-JP" dirty="0"/>
          </a:p>
          <a:p>
            <a:r>
              <a:rPr lang="en-GB" altLang="ja-JP" b="1" dirty="0" smtClean="0"/>
              <a:t>Athens, Greece, Feb 26</a:t>
            </a:r>
            <a:r>
              <a:rPr lang="en-GB" altLang="ja-JP" b="1" baseline="30000" dirty="0" smtClean="0"/>
              <a:t>th</a:t>
            </a:r>
            <a:r>
              <a:rPr lang="en-GB" altLang="ja-JP" b="1" dirty="0" smtClean="0"/>
              <a:t>- Mar 2</a:t>
            </a:r>
            <a:r>
              <a:rPr lang="en-GB" altLang="ja-JP" b="1" baseline="30000" dirty="0" smtClean="0"/>
              <a:t>nd</a:t>
            </a:r>
            <a:r>
              <a:rPr lang="en-GB" altLang="ja-JP" b="1" dirty="0" smtClean="0"/>
              <a:t>, 2018</a:t>
            </a:r>
            <a:endParaRPr lang="ja-JP" altLang="ja-JP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R4-1801821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Agreement on </a:t>
            </a:r>
            <a:r>
              <a:rPr lang="en-GB" dirty="0"/>
              <a:t>necessity of CSI-RS </a:t>
            </a:r>
            <a:r>
              <a:rPr lang="en-GB" dirty="0" smtClean="0"/>
              <a:t>RRM requirements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0770666"/>
              </p:ext>
            </p:extLst>
          </p:nvPr>
        </p:nvGraphicFramePr>
        <p:xfrm>
          <a:off x="827584" y="1844824"/>
          <a:ext cx="7560840" cy="40324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12168"/>
                <a:gridCol w="1512168"/>
                <a:gridCol w="1512168"/>
                <a:gridCol w="1512168"/>
                <a:gridCol w="1512168"/>
              </a:tblGrid>
              <a:tr h="26186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Frequency range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Requirement type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Target cell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Necessity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Comment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1866">
                <a:tc rowSpan="3">
                  <a:txBody>
                    <a:bodyPr/>
                    <a:lstStyle/>
                    <a:p>
                      <a:pPr marL="0" marR="0" algn="l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FR1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RLM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Serving cell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Needed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15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Beam management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Serving cell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Needed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FFS whether this requirement shall be captured in RRM spec or demod spec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186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Measurement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Neighbour cell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Not needed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1866">
                <a:tc rowSpan="3">
                  <a:txBody>
                    <a:bodyPr/>
                    <a:lstStyle/>
                    <a:p>
                      <a:pPr marL="0" marR="0" algn="l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FR2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RLM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Serving cell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Needed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15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Beam management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Serving cell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Needed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FFS whether this requirement shall be captured in RRM spec or demod spec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186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Measurement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Neighbour cell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Not needed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61318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6210</TotalTime>
  <Words>86</Words>
  <Application>Microsoft Office PowerPoint</Application>
  <PresentationFormat>On-screen Show (4:3)</PresentationFormat>
  <Paragraphs>39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ＭＳ Ｐゴシック</vt:lpstr>
      <vt:lpstr>SimSun</vt:lpstr>
      <vt:lpstr>Arial</vt:lpstr>
      <vt:lpstr>Calibri</vt:lpstr>
      <vt:lpstr>Times New Roman</vt:lpstr>
      <vt:lpstr>Office テーマ</vt:lpstr>
      <vt:lpstr>Wayforward on CSI-RS based RRM</vt:lpstr>
      <vt:lpstr>Agreement on necessity of CSI-RS RRM requirements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Cui, Jie</cp:lastModifiedBy>
  <cp:revision>254</cp:revision>
  <dcterms:created xsi:type="dcterms:W3CDTF">2017-01-18T16:32:26Z</dcterms:created>
  <dcterms:modified xsi:type="dcterms:W3CDTF">2018-02-19T17:05:40Z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675d1782-5c80-40b8-8b89-80a07bfcac83</vt:lpwstr>
  </property>
  <property fmtid="{D5CDD505-2E9C-101B-9397-08002B2CF9AE}" pid="4" name="CTP_TimeStamp">
    <vt:lpwstr>2018-02-19 17:05:40Z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</Properties>
</file>