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0" r:id="rId3"/>
    <p:sldId id="257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4" autoAdjust="0"/>
    <p:restoredTop sz="94660"/>
  </p:normalViewPr>
  <p:slideViewPr>
    <p:cSldViewPr snapToGrid="0">
      <p:cViewPr varScale="1">
        <p:scale>
          <a:sx n="68" d="100"/>
          <a:sy n="68" d="100"/>
        </p:scale>
        <p:origin x="6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4B72C-A11B-4418-ADD7-C9FBECFC0D0C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8138" y="2132910"/>
            <a:ext cx="10217427" cy="1469128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Switching time transient output power profile for TDD NR BS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626" y="4138109"/>
            <a:ext cx="9144000" cy="1655762"/>
          </a:xfrm>
        </p:spPr>
        <p:txBody>
          <a:bodyPr/>
          <a:lstStyle/>
          <a:p>
            <a:r>
              <a:rPr lang="en-US" dirty="0"/>
              <a:t>Ericsson, NEC</a:t>
            </a:r>
          </a:p>
        </p:txBody>
      </p:sp>
      <p:sp>
        <p:nvSpPr>
          <p:cNvPr id="4" name="Rectangle 3"/>
          <p:cNvSpPr/>
          <p:nvPr/>
        </p:nvSpPr>
        <p:spPr>
          <a:xfrm>
            <a:off x="9280478" y="220183"/>
            <a:ext cx="27522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R4-1708874  </a:t>
            </a:r>
          </a:p>
        </p:txBody>
      </p:sp>
      <p:sp>
        <p:nvSpPr>
          <p:cNvPr id="5" name="Rectangle 4"/>
          <p:cNvSpPr/>
          <p:nvPr/>
        </p:nvSpPr>
        <p:spPr>
          <a:xfrm>
            <a:off x="109184" y="122627"/>
            <a:ext cx="42772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3GPP TSG-RAN WG4 Meeting #84</a:t>
            </a:r>
          </a:p>
          <a:p>
            <a:r>
              <a:rPr lang="en-US" dirty="0"/>
              <a:t>Berlin, Germany, 21 - 25 August, 2017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3B8DC-B7D0-416D-9120-2FEB35557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79D1CF-1870-4B76-A4D7-9C4F6B8AD8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R4-1707640, TDD switching considering multiple steps and levels, Ericsson</a:t>
            </a:r>
          </a:p>
          <a:p>
            <a:pPr lvl="1"/>
            <a:r>
              <a:rPr lang="en-US" dirty="0"/>
              <a:t>R4-1708311, Switching time transient output power profile for TDD NR BS</a:t>
            </a:r>
            <a:br>
              <a:rPr lang="en-US" dirty="0"/>
            </a:br>
            <a:r>
              <a:rPr lang="en-US" dirty="0"/>
              <a:t>NEC EUROPE LTD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367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20825"/>
            <a:ext cx="10515600" cy="48004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LTE baseline</a:t>
            </a:r>
          </a:p>
          <a:p>
            <a:pPr marL="0" indent="0">
              <a:buNone/>
            </a:pPr>
            <a:r>
              <a:rPr lang="en-US" sz="2400" dirty="0"/>
              <a:t>The TX transient for E-UTRA TDD BS (3GPP 36.104) is specified as shown below using:</a:t>
            </a:r>
          </a:p>
          <a:p>
            <a:pPr marL="0" indent="0">
              <a:buNone/>
            </a:pPr>
            <a:r>
              <a:rPr lang="en-US" dirty="0"/>
              <a:t>   -Off Power level </a:t>
            </a:r>
          </a:p>
          <a:p>
            <a:pPr marL="0" indent="0">
              <a:buNone/>
            </a:pPr>
            <a:r>
              <a:rPr lang="en-US" dirty="0"/>
              <a:t>   -Transmitter transient period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54C6D856-3342-4B32-B017-843D53388C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3" name="Picture 3">
            <a:extLst>
              <a:ext uri="{FF2B5EF4-FFF2-40B4-BE49-F238E27FC236}">
                <a16:creationId xmlns:a16="http://schemas.microsoft.com/office/drawing/2014/main" id="{4227089A-DE30-4654-A36E-0E7568D833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11" y="3763048"/>
            <a:ext cx="6085436" cy="309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9035" y="2317548"/>
            <a:ext cx="11185478" cy="2135182"/>
          </a:xfrm>
        </p:spPr>
        <p:txBody>
          <a:bodyPr>
            <a:normAutofit fontScale="97500"/>
          </a:bodyPr>
          <a:lstStyle/>
          <a:p>
            <a:r>
              <a:rPr lang="en-US" dirty="0"/>
              <a:t>Proposal: It is proposed to maintain transient output power profile as currently specified for E-UTRA TDD BS, i.e. specifying the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Off Power level and Transmitter transient period.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F89ED85-C0F8-4A4A-8235-E0B80997C2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1629" y="116006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124</Words>
  <Application>Microsoft Office PowerPoint</Application>
  <PresentationFormat>Widescreen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Switching time transient output power profile for TDD NR BS</vt:lpstr>
      <vt:lpstr>Background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Further clarification on the wideband operation</dc:title>
  <dc:creator>Nokia</dc:creator>
  <cp:lastModifiedBy>Magnus Larsson K</cp:lastModifiedBy>
  <cp:revision>50</cp:revision>
  <dcterms:created xsi:type="dcterms:W3CDTF">2017-06-27T11:45:00Z</dcterms:created>
  <dcterms:modified xsi:type="dcterms:W3CDTF">2017-08-25T07:15:29Z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(2)zXpTE1HINwbYuqukEOcRYa4ciVcPvqtQNgGNaKeqDQdXD7cp8EtkyyUGwOdzO0Ic2++zplFF
GWpHn4dtSRx4wNqQxa5Oo281F/dpY8Fgz6N4l+HF366HLYVgRmH84FiLPbc8zZps2rTIauFu
xUoY59celYZ2rtAaA/rzafIF16sGs3kG4Apjsc/zskDEhiBusFG0oFff5Ef4u889fQa6Cpjg
7FGvd0ztTtUynt9a68</vt:lpwstr>
  </property>
  <property fmtid="{D5CDD505-2E9C-101B-9397-08002B2CF9AE}" pid="3" name="_2015_ms_pID_7253431">
    <vt:lpwstr>z/JR17Tw/dTk9LVCx2eO489JCMb4gDaiabf9WlHkdaO+a2ZuTtkQBm
GrLdt+SlQX/4dOxsIvt4C7WKrylZhkDprNaX899j6UhpNErG9fU7X5GeMrW+WTiCm69ef6Kk
bFjgF/kUfikoFnsJB9NlPiSBifk5oZYEVOo5JjZ5Rf2v2lDHXHS/TNhK68cECNohj8YVlsJi
GiIN5xvliJMtnDkW</vt:lpwstr>
  </property>
  <property fmtid="{D5CDD505-2E9C-101B-9397-08002B2CF9AE}" pid="4" name="KSOProductBuildVer">
    <vt:lpwstr>2052-10.8.0.5918</vt:lpwstr>
  </property>
</Properties>
</file>