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7"/>
  </p:notesMasterIdLst>
  <p:sldIdLst>
    <p:sldId id="336" r:id="rId4"/>
    <p:sldId id="341" r:id="rId5"/>
    <p:sldId id="345" r:id="rId6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0000FF"/>
    <a:srgbClr val="FF0000"/>
    <a:srgbClr val="CCFFCC"/>
    <a:srgbClr val="FFCCFF"/>
    <a:srgbClr val="FFFFCC"/>
    <a:srgbClr val="FF99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4" autoAdjust="0"/>
    <p:restoredTop sz="94082" autoAdjust="0"/>
  </p:normalViewPr>
  <p:slideViewPr>
    <p:cSldViewPr>
      <p:cViewPr>
        <p:scale>
          <a:sx n="75" d="100"/>
          <a:sy n="75" d="100"/>
        </p:scale>
        <p:origin x="-1176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1A25E89-462D-472B-9E08-313B36AEF70C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640ABE-E120-4453-BF7D-003F9E28740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4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7C07F762-5C02-4C75-903E-C56DCE1CC5D1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987153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6453486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93254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94025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10838038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61205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140395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5222181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911868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75070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144810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274918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464260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369861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8668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3567503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C319-5131-43AF-A2A5-7AFB15C1AB41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E51FE-B885-4FB0-83CA-B459FB2707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72268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E2A-FBAA-4895-A1B4-FDEE1DD8B3B7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5B53-DDA0-4883-8366-7DFCDBEE0E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74908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50E8-5919-41D8-8B5E-32D3A383FE4F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3A95-ED18-4D21-B69A-4E90B33D1E5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120565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7D06-D09D-43CE-8DE0-1CBD56B94E08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A4DD-1E3D-4050-A69B-DE4D9E2BAF9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27544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014C-7FBB-4A5E-81CD-05806459EDEA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42ED-093D-4885-8CDF-2008D6B0FF7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685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EC4-A199-4576-B7A6-8BB65657304B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1611-351B-49F4-977A-904EF27ACFA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222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339458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6434-AD2F-4505-BF0B-1786DD2B17F3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C771-36D0-46A7-B042-06B9FCE7075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166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7656-4761-46C7-87A2-B26DC34E2FCB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4B11-BF88-450B-8B33-00EDF30FC8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8676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54D2-E51F-4236-9C24-E2EE099AB305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E9B-23CC-4459-B3BC-5E0060772FC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14144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5BD83-12D1-4991-BE2E-C374316375FA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57A3-8BD0-47F1-818B-47E880E70AF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6124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C0FA-E4F4-436C-B69A-DFFC17A25DD6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A9F9-3DC2-48D9-B203-FE1D5BB5C8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9479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21602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718333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445962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4866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68125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923473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2098DC62-1C1F-4BA1-B076-32DC2309346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4FEF9541-5778-4D09-A96D-95B93C3C123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ja-JP" altLang="en-US" sz="800" b="1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  <p:sldLayoutId id="214748518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9063C2-16F2-4FFF-9061-5BC1F4921078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69BBDC-9B35-4864-BD16-4BFCC36C9D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NR general spurious </a:t>
            </a:r>
            <a:r>
              <a:rPr lang="en-US" altLang="ja-JP" sz="40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emssion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#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83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				 Hangzhou, China, 15 – 19 May, 2017</a:t>
            </a:r>
            <a:endParaRPr lang="ja-JP" altLang="en-US" sz="1800" dirty="0">
              <a:latin typeface="Arial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R4-1706072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107504" y="197768"/>
            <a:ext cx="8928992" cy="1143000"/>
          </a:xfrm>
        </p:spPr>
        <p:txBody>
          <a:bodyPr/>
          <a:lstStyle/>
          <a:p>
            <a:pPr eaLnBrk="1" hangingPunct="1"/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492944" y="1299939"/>
            <a:ext cx="8183512" cy="4505325"/>
          </a:xfrm>
        </p:spPr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MPR evaluations will start after the June meeting and each emission requirement needs to be fixed in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advance.</a:t>
            </a: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general spurious emission values in mmWave, there have been two proposals so far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-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13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dBm/MHz (TRP)</a:t>
            </a:r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FCC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limit</a:t>
            </a:r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Category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limit defined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the ITU-R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SM.329-12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ITU-R response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the SI phase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-30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dBm/MHz (TRP)</a:t>
            </a:r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Category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 limit defined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the ITU-R SM.329-12</a:t>
            </a:r>
          </a:p>
          <a:p>
            <a:pPr marL="914400" lvl="2" indent="0">
              <a:buNone/>
            </a:pP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(This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might be required for NR in some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countries)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/>
          <a:lstStyle/>
          <a:p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5325"/>
            <a:ext cx="8229600" cy="4525963"/>
          </a:xfrm>
        </p:spPr>
        <p:txBody>
          <a:bodyPr/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It will be discussed how to specify NR general spurious emissions taking regions/countries where -30 dBm/MHz could be required in future into account in the nex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 meeting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  <a:endParaRPr lang="en-US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sz="2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Potential options are below.</a:t>
            </a:r>
            <a:endParaRPr lang="en-US" sz="2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</a:t>
            </a:r>
            <a:r>
              <a:rPr lang="en-US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1: Harmonic exceptions (like the current UE-to-UE co-existence requirement)</a:t>
            </a:r>
          </a:p>
          <a:p>
            <a:pPr lvl="1"/>
            <a:r>
              <a:rPr lang="en-US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2: A-MPR with NS signaling</a:t>
            </a:r>
          </a:p>
          <a:p>
            <a:pPr lvl="1"/>
            <a:r>
              <a:rPr lang="en-US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3: Implement analog filter (if feasible)</a:t>
            </a:r>
          </a:p>
          <a:p>
            <a:pPr lvl="1"/>
            <a:r>
              <a:rPr lang="en-US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4: Extend measurement BW (if the bottleneck is narrow spurious)</a:t>
            </a:r>
          </a:p>
          <a:p>
            <a:pPr lvl="1"/>
            <a:r>
              <a:rPr lang="en-US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5: </a:t>
            </a:r>
            <a:r>
              <a:rPr lang="en-US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Other</a:t>
            </a:r>
            <a:endParaRPr lang="en-US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909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8443</TotalTime>
  <Words>186</Words>
  <Application>Microsoft Office PowerPoint</Application>
  <PresentationFormat>画面に合わせる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6" baseType="lpstr">
      <vt:lpstr>1_DCM_2009</vt:lpstr>
      <vt:lpstr>2_DCM_2009</vt:lpstr>
      <vt:lpstr>Office ​​テーマ</vt:lpstr>
      <vt:lpstr>WF on NR general spurious emssion</vt:lpstr>
      <vt:lpstr>Background</vt:lpstr>
      <vt:lpstr>Way forward</vt:lpstr>
    </vt:vector>
  </TitlesOfParts>
  <Company>株式会社　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CA利用時における Insertion loss の影響評価に関するご相談</dc:title>
  <dc:creator>DCM</dc:creator>
  <cp:lastModifiedBy>DCM3</cp:lastModifiedBy>
  <cp:revision>966</cp:revision>
  <dcterms:created xsi:type="dcterms:W3CDTF">2011-09-29T05:26:00Z</dcterms:created>
  <dcterms:modified xsi:type="dcterms:W3CDTF">2017-05-19T04:59:24Z</dcterms:modified>
</cp:coreProperties>
</file>