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6" d="100"/>
          <a:sy n="76" d="100"/>
        </p:scale>
        <p:origin x="-64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4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5864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1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47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656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7559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88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063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999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5600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26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D0F39-5E57-41EC-A1E8-86C0964088DA}" type="datetimeFigureOut">
              <a:rPr lang="en-GB" smtClean="0"/>
              <a:t>17/02/2017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C0CBF9-5846-4650-869D-15E6114B54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60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Calibri" panose="020F0502020204030204" pitchFamily="34" charset="0"/>
              </a:rPr>
              <a:t>WF on Intra band UL CA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Calibri" panose="020F0502020204030204" pitchFamily="34" charset="0"/>
              </a:rPr>
              <a:t>Source</a:t>
            </a:r>
            <a:r>
              <a:rPr lang="es-ES" dirty="0" smtClean="0">
                <a:latin typeface="Calibri" panose="020F0502020204030204" pitchFamily="34" charset="0"/>
              </a:rPr>
              <a:t>: SK telecom, </a:t>
            </a:r>
            <a:r>
              <a:rPr lang="es-ES" dirty="0" smtClean="0">
                <a:latin typeface="Calibri" panose="020F0502020204030204" pitchFamily="34" charset="0"/>
              </a:rPr>
              <a:t>LG Electronics</a:t>
            </a:r>
            <a:endParaRPr lang="en-GB" dirty="0" smtClean="0">
              <a:latin typeface="Calibri" panose="020F0502020204030204" pitchFamily="34" charset="0"/>
            </a:endParaRPr>
          </a:p>
          <a:p>
            <a:r>
              <a:rPr lang="en-GB" dirty="0" smtClean="0">
                <a:latin typeface="Calibri" panose="020F0502020204030204" pitchFamily="34" charset="0"/>
              </a:rPr>
              <a:t>Agenda Item: 7.1</a:t>
            </a:r>
          </a:p>
          <a:p>
            <a:r>
              <a:rPr lang="en-GB" dirty="0" smtClean="0">
                <a:latin typeface="Calibri" panose="020F0502020204030204" pitchFamily="34" charset="0"/>
              </a:rPr>
              <a:t>For: Approval</a:t>
            </a:r>
            <a:endParaRPr lang="en-GB" dirty="0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85322" y="218313"/>
            <a:ext cx="1375029" cy="9144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R4-1702499</a:t>
            </a:r>
            <a:endParaRPr lang="en-GB" sz="1600" dirty="0" smtClean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9930" y="217170"/>
            <a:ext cx="1375029" cy="914400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3GPP TSG RAN WG4#82</a:t>
            </a:r>
          </a:p>
          <a:p>
            <a:pPr marL="0" indent="0">
              <a:buFont typeface="Arial" pitchFamily="34" charset="0"/>
              <a:buNone/>
            </a:pPr>
            <a:r>
              <a:rPr lang="en-GB" sz="2000" b="1" dirty="0" smtClean="0">
                <a:latin typeface="Calibri" panose="020F0502020204030204" pitchFamily="34" charset="0"/>
              </a:rPr>
              <a:t>Athens, Greece, 13-17, Feb 2017</a:t>
            </a:r>
          </a:p>
          <a:p>
            <a:pPr marL="0" indent="0">
              <a:buFont typeface="Arial" pitchFamily="34" charset="0"/>
              <a:buNone/>
            </a:pPr>
            <a:endParaRPr lang="en-GB" sz="16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8565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3079"/>
            <a:ext cx="10515600" cy="1325563"/>
          </a:xfrm>
        </p:spPr>
        <p:txBody>
          <a:bodyPr/>
          <a:lstStyle/>
          <a:p>
            <a:r>
              <a:rPr lang="es-ES" dirty="0" err="1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2624"/>
            <a:ext cx="10515600" cy="5069541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dirty="0" smtClean="0">
                <a:latin typeface="Calibri" panose="020F0502020204030204" pitchFamily="34" charset="0"/>
              </a:rPr>
              <a:t>In RAN4 #81, [1] and [2] were noted and more study about operator holding spectrum is encouraged by chairman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altLang="ko-KR" dirty="0" smtClean="0">
                <a:latin typeface="Calibri" panose="020F0502020204030204" pitchFamily="34" charset="0"/>
              </a:rPr>
              <a:t>[1]: A-MPR will be larger than 18.5dBm with band 2UL_CA_7A-7A, it will not be useful</a:t>
            </a:r>
            <a:endParaRPr lang="en-GB" altLang="ko-KR" dirty="0">
              <a:latin typeface="Calibri" panose="020F0502020204030204" pitchFamily="34" charset="0"/>
            </a:endParaRP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altLang="ko-KR" dirty="0" smtClean="0">
                <a:latin typeface="Calibri" panose="020F0502020204030204" pitchFamily="34" charset="0"/>
              </a:rPr>
              <a:t>[2]: Uplink traffic is getting bigger and operator require to enhance uplink user experience</a:t>
            </a:r>
            <a:endParaRPr lang="en-GB" altLang="ko-KR" dirty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dirty="0" smtClean="0">
                <a:latin typeface="Calibri" panose="020F0502020204030204" pitchFamily="34" charset="0"/>
              </a:rPr>
              <a:t>Following chairman’s encourage, analysis on Band 2UL_CA_7A-7A [3] is introduced in this RAN4 #82 meeting: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dirty="0" smtClean="0">
                <a:latin typeface="Calibri" panose="020F0502020204030204" pitchFamily="34" charset="0"/>
              </a:rPr>
              <a:t>General 2UL_CA_7A-7A operation need more power back-off and MSD level compare to 2UL_CA_4A-4A.</a:t>
            </a:r>
          </a:p>
          <a:p>
            <a:pPr lvl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FontTx/>
              <a:buChar char="-"/>
            </a:pPr>
            <a:r>
              <a:rPr lang="en-GB" dirty="0" smtClean="0">
                <a:latin typeface="Calibri" panose="020F0502020204030204" pitchFamily="34" charset="0"/>
              </a:rPr>
              <a:t>But the power back-off and Desense problem can be reduced when RAN4 consider operator holding spectrum in 2UL_CA_7A-7A</a:t>
            </a:r>
          </a:p>
          <a:p>
            <a:pPr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altLang="ko-KR" dirty="0" smtClean="0">
                <a:latin typeface="Calibri" panose="020F0502020204030204" pitchFamily="34" charset="0"/>
              </a:rPr>
              <a:t>There is no consensus between general band analysis and operator holding spectrum. But band 7A-7A is key spectrum for enhancing uplink capacity for operator</a:t>
            </a:r>
            <a:endParaRPr lang="en-GB" altLang="ko-KR" dirty="0">
              <a:latin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95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420"/>
            <a:ext cx="10515600" cy="1325563"/>
          </a:xfrm>
        </p:spPr>
        <p:txBody>
          <a:bodyPr/>
          <a:lstStyle/>
          <a:p>
            <a:r>
              <a:rPr lang="es-ES" dirty="0" smtClean="0"/>
              <a:t>Wayforward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s-ES" sz="2400" b="1" dirty="0" smtClean="0"/>
              <a:t>Proposal 1: Maintain 2UL_NC-CA_7A-7A in intra-band CA WI and </a:t>
            </a:r>
            <a:r>
              <a:rPr lang="es-ES" sz="2400" b="1" dirty="0" smtClean="0"/>
              <a:t>study interference scenarios and impact for next RAN4 meeting.</a:t>
            </a:r>
            <a:endParaRPr lang="es-ES" sz="2400" b="1" dirty="0" smtClean="0"/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endParaRPr lang="es-ES" sz="2400" b="1" dirty="0"/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s-ES" sz="2400" b="1" dirty="0" smtClean="0"/>
              <a:t>Proposal 2: If RAN4 WG have no consensus on 2UL_NC-CA_7A-7A before RAN-Plenary #76, 2UL_NC-CA_7A-7A would be removed in intra-band CA WI and study of operator holding spectrum will follow RAN plenary decision in </a:t>
            </a:r>
            <a:r>
              <a:rPr lang="es-ES" sz="2400" b="1" dirty="0" smtClean="0"/>
              <a:t>Rel-15.</a:t>
            </a:r>
            <a:endParaRPr lang="es-E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511535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auto" hangingPunct="1"/>
            <a:r>
              <a:rPr lang="en-GB" sz="2400" dirty="0" smtClean="0"/>
              <a:t>[1] R4-1609081, “Issues of 2UL 7A-7A and 66A-66A”, Intel, RAN4#81</a:t>
            </a:r>
            <a:endParaRPr lang="en-GB" altLang="ja-JP" sz="2400" dirty="0" smtClean="0"/>
          </a:p>
          <a:p>
            <a:r>
              <a:rPr lang="en-GB" altLang="ja-JP" sz="2400" dirty="0" smtClean="0"/>
              <a:t>[2] R4-1609302, “Discussion on B7 NC UL CA”, SK telecom, RAN4#81</a:t>
            </a:r>
          </a:p>
          <a:p>
            <a:r>
              <a:rPr lang="en-US" altLang="ja-JP" sz="2400" dirty="0" smtClean="0"/>
              <a:t>[3] R4-1701214, “MPR and MSD for CA 7A-7A”, LGE, RAN4#82</a:t>
            </a:r>
            <a:endParaRPr lang="en-GB" altLang="ko-KR" dirty="0">
              <a:latin typeface="Calibri" panose="020F0502020204030204" pitchFamily="34" charset="0"/>
            </a:endParaRPr>
          </a:p>
          <a:p>
            <a:endParaRPr lang="ja-JP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27418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</TotalTime>
  <Words>279</Words>
  <Application>Microsoft Office PowerPoint</Application>
  <PresentationFormat>사용자 지정</PresentationFormat>
  <Paragraphs>23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Theme</vt:lpstr>
      <vt:lpstr>WF on Intra band UL CA</vt:lpstr>
      <vt:lpstr>Background</vt:lpstr>
      <vt:lpstr>Wayforward</vt:lpstr>
      <vt:lpstr>Reference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256QAM UE capability</dc:title>
  <dc:creator>Anaya, Luis, Vodafone Group (lanayac)</dc:creator>
  <cp:lastModifiedBy>sktelecom</cp:lastModifiedBy>
  <cp:revision>22</cp:revision>
  <dcterms:created xsi:type="dcterms:W3CDTF">2016-10-11T17:40:53Z</dcterms:created>
  <dcterms:modified xsi:type="dcterms:W3CDTF">2017-02-17T11:49:08Z</dcterms:modified>
</cp:coreProperties>
</file>