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059" autoAdjust="0"/>
    <p:restoredTop sz="94660"/>
  </p:normalViewPr>
  <p:slideViewPr>
    <p:cSldViewPr>
      <p:cViewPr varScale="1">
        <p:scale>
          <a:sx n="65" d="100"/>
          <a:sy n="65" d="100"/>
        </p:scale>
        <p:origin x="8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4653136"/>
            <a:ext cx="7848872" cy="888504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LAA SDR Test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R4-1610862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Rel-13 LAA extension – SDR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Define new SDR tests for LAA</a:t>
            </a:r>
          </a:p>
          <a:p>
            <a:pPr lvl="1"/>
            <a:r>
              <a:rPr lang="en-US" altLang="zh-CN" dirty="0"/>
              <a:t>Test Applicability rule is defined as: </a:t>
            </a:r>
          </a:p>
          <a:p>
            <a:pPr lvl="2" algn="just"/>
            <a:r>
              <a:rPr lang="en-US" dirty="0"/>
              <a:t>If the largest aggregated bandwidth is achieved by both CA configuration(s) with or without LAA CC(s), select CA configuration without LAA CC(s) for the test</a:t>
            </a:r>
          </a:p>
          <a:p>
            <a:pPr lvl="2" algn="just"/>
            <a:r>
              <a:rPr lang="en-US" dirty="0"/>
              <a:t>If the largest aggregated bandwidth is achieved by CA configuration(s) with LAA CC(s), select CA configuration with LAA CC(s) for the test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Signal model for SDR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altLang="zh-CN" dirty="0"/>
              <a:t>The transmission burst is always on with minimum gap</a:t>
            </a:r>
          </a:p>
          <a:p>
            <a:pPr lvl="1" algn="just"/>
            <a:r>
              <a:rPr lang="en-US" altLang="zh-CN" dirty="0"/>
              <a:t>How to handle the setup for different UE which has different capability for handling</a:t>
            </a:r>
            <a:r>
              <a:rPr lang="en-US" altLang="zh-CN" strike="sngStrike" dirty="0">
                <a:solidFill>
                  <a:srgbClr val="FF0000"/>
                </a:solidFill>
              </a:rPr>
              <a:t> initial </a:t>
            </a:r>
            <a:r>
              <a:rPr lang="en-US" altLang="zh-CN" strike="sngStrike" dirty="0" err="1">
                <a:solidFill>
                  <a:srgbClr val="FF0000"/>
                </a:solidFill>
              </a:rPr>
              <a:t>subframes</a:t>
            </a:r>
            <a:r>
              <a:rPr lang="en-US" altLang="zh-CN" strike="sngStrike" dirty="0">
                <a:solidFill>
                  <a:srgbClr val="FF0000"/>
                </a:solidFill>
              </a:rPr>
              <a:t>,</a:t>
            </a:r>
            <a:r>
              <a:rPr lang="en-US" altLang="zh-CN" dirty="0"/>
              <a:t>  ending partial subframe is FFS. The following options may be considered:</a:t>
            </a:r>
          </a:p>
          <a:p>
            <a:pPr lvl="2" algn="just"/>
            <a:r>
              <a:rPr lang="en-US" altLang="zh-CN" dirty="0"/>
              <a:t>Option 1:  A unified model is used for all UEs which have different capability</a:t>
            </a:r>
          </a:p>
          <a:p>
            <a:pPr lvl="3" algn="just"/>
            <a:r>
              <a:rPr lang="en-US" altLang="zh-CN" dirty="0"/>
              <a:t>The maximum throughput for different capability UE may be different</a:t>
            </a:r>
          </a:p>
          <a:p>
            <a:pPr lvl="2" algn="just"/>
            <a:r>
              <a:rPr lang="en-US" altLang="zh-CN" dirty="0"/>
              <a:t>Option 2:  Different model is used for different capability UE</a:t>
            </a:r>
          </a:p>
          <a:p>
            <a:pPr marL="857250" lvl="2" indent="0" algn="just">
              <a:buNone/>
            </a:pPr>
            <a:r>
              <a:rPr lang="en-US" altLang="zh-CN" dirty="0"/>
              <a:t>Other options are not precluded. </a:t>
            </a:r>
          </a:p>
          <a:p>
            <a:pPr lvl="1" algn="just"/>
            <a:r>
              <a:rPr lang="en-US" altLang="zh-CN" dirty="0"/>
              <a:t>How to achieve maximum throughput for FS3 is FFS. </a:t>
            </a:r>
          </a:p>
          <a:p>
            <a:pPr lvl="1" algn="just"/>
            <a:endParaRPr lang="en-US" altLang="zh-CN" dirty="0"/>
          </a:p>
          <a:p>
            <a:pPr algn="just"/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476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Interested Companies are welcomed to provide input on the following open issues:</a:t>
            </a:r>
          </a:p>
          <a:p>
            <a:pPr lvl="1" algn="just"/>
            <a:r>
              <a:rPr lang="en-US" dirty="0">
                <a:solidFill>
                  <a:srgbClr val="FF0000"/>
                </a:solidFill>
              </a:rPr>
              <a:t>FRC for 12 symbol ending partial subframe</a:t>
            </a:r>
          </a:p>
          <a:p>
            <a:pPr lvl="1"/>
            <a:r>
              <a:rPr lang="en-US" dirty="0"/>
              <a:t>How to handle 64QAM and 256 QAM</a:t>
            </a:r>
          </a:p>
          <a:p>
            <a:pPr lvl="1" algn="just"/>
            <a:r>
              <a:rPr lang="en-US" dirty="0"/>
              <a:t>Detail test setup, such as the burst length, etc. </a:t>
            </a:r>
          </a:p>
          <a:p>
            <a:pPr lvl="1" algn="just"/>
            <a:r>
              <a:rPr lang="en-US" dirty="0"/>
              <a:t>The test metric</a:t>
            </a:r>
          </a:p>
          <a:p>
            <a:pPr algn="just"/>
            <a:r>
              <a:rPr lang="en-US" dirty="0"/>
              <a:t>Other potential open issues are not precluded </a:t>
            </a:r>
          </a:p>
        </p:txBody>
      </p:sp>
    </p:spTree>
    <p:extLst>
      <p:ext uri="{BB962C8B-B14F-4D97-AF65-F5344CB8AC3E}">
        <p14:creationId xmlns:p14="http://schemas.microsoft.com/office/powerpoint/2010/main" val="1210049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17367</TotalTime>
  <Words>232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#81   Reno, Nevada, USA, 14 – 18 November 2016</vt:lpstr>
      <vt:lpstr>Rel-13 LAA extension – SDR tests</vt:lpstr>
      <vt:lpstr>Signal model for SDR test</vt:lpstr>
      <vt:lpstr>Open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Shaohua Li</cp:lastModifiedBy>
  <cp:revision>144</cp:revision>
  <dcterms:created xsi:type="dcterms:W3CDTF">2016-01-12T08:39:50Z</dcterms:created>
  <dcterms:modified xsi:type="dcterms:W3CDTF">2016-11-18T17:09:06Z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(3)G2xVutGL9o16++YojzGzdj17whTy7geKkPSZqXxRHjOO9srwXxewOhEs09wJ9cn4dQaq/gm1
zUHHm+lEjzPLoQCU/qZSllEmkI942NAg4yAyvVBwRYB1sCLeM9m1EB8yqPXVW+OwLLztht6W
sCUfKQf4ftTOGXcQgV1g0U6jY8EPjxVeopVdyDMQAk+zc0QUfIYjJsjPOegjdNIp4gKn+Msm
aBz1Dym85HSqMaR2db</vt:lpwstr>
  </property>
  <property fmtid="{D5CDD505-2E9C-101B-9397-08002B2CF9AE}" pid="3" name="_2015_ms_pID_7253431">
    <vt:lpwstr>H3nu43yJIf9s96MnsClADT82KxWCUz5vHc73POtV1oaUcfa0y0Owgy
t1eN5NjAr4URknupEuWP/pv2XNoRplqi9BFraCkLhQbg7I6NhqpnkTKKJKY0ENAx0+SA8Vb+
C7FwhBfH40BivHqnjvEfPgJ3zRzvk289pgHW8Jf8PSLqmggP2/rM6EkDIygqDu5MqiBocKyk
zGm0phPbvHT+XelZWCAJKIHR7JxGR0nx1A/f</vt:lpwstr>
  </property>
  <property fmtid="{D5CDD505-2E9C-101B-9397-08002B2CF9AE}" pid="4" name="_2015_ms_pID_7253432">
    <vt:lpwstr>XoXFCy7asRoPznSEspnbFn8=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  <property fmtid="{D5CDD505-2E9C-101B-9397-08002B2CF9AE}" pid="9" name="_AdHocReviewCycleID">
    <vt:i4>1062621887</vt:i4>
  </property>
  <property fmtid="{D5CDD505-2E9C-101B-9397-08002B2CF9AE}" pid="10" name="_NewReviewCycle">
    <vt:lpwstr/>
  </property>
  <property fmtid="{D5CDD505-2E9C-101B-9397-08002B2CF9AE}" pid="11" name="_EmailSubject">
    <vt:lpwstr>Draft WF for LAA extension (SDR part)</vt:lpwstr>
  </property>
  <property fmtid="{D5CDD505-2E9C-101B-9397-08002B2CF9AE}" pid="12" name="_AuthorEmail">
    <vt:lpwstr>jaehor@qti.qualcomm.com</vt:lpwstr>
  </property>
  <property fmtid="{D5CDD505-2E9C-101B-9397-08002B2CF9AE}" pid="13" name="_AuthorEmailDisplayName">
    <vt:lpwstr>Ryu, Jaeho</vt:lpwstr>
  </property>
</Properties>
</file>