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257" autoAdjust="0"/>
  </p:normalViewPr>
  <p:slideViewPr>
    <p:cSldViewPr>
      <p:cViewPr varScale="1">
        <p:scale>
          <a:sx n="84" d="100"/>
          <a:sy n="84" d="100"/>
        </p:scale>
        <p:origin x="142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4D13DB-F708-4757-8BBE-5C892246D1AA}" type="datetimeFigureOut">
              <a:rPr lang="zh-CN" altLang="en-US" smtClean="0"/>
              <a:pPr/>
              <a:t>2016/11/19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A4DD12-0D34-4E48-A107-1449C2DC2B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6572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4DD12-0D34-4E48-A107-1449C2DC2B54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0282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4DD12-0D34-4E48-A107-1449C2DC2B5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1630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4DD12-0D34-4E48-A107-1449C2DC2B54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1120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2CB3B-73C6-46DC-A73C-527E3F57F4CD}" type="datetime1">
              <a:rPr lang="zh-CN" altLang="en-US" smtClean="0"/>
              <a:pPr/>
              <a:t>2016/11/19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8534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501AF-A437-45FC-9BA7-0A90D2557A42}" type="datetime1">
              <a:rPr lang="zh-CN" altLang="en-US" smtClean="0"/>
              <a:pPr/>
              <a:t>2016/11/19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1682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29E23-17C4-44F5-8AC1-CD48C62BA356}" type="datetime1">
              <a:rPr lang="zh-CN" altLang="en-US" smtClean="0"/>
              <a:pPr/>
              <a:t>2016/11/19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362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B7792-826E-480C-B9C8-2C1F3D69F6ED}" type="datetime1">
              <a:rPr lang="zh-CN" altLang="en-US" smtClean="0"/>
              <a:pPr/>
              <a:t>2016/11/19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065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C8C41-9E9C-484C-BDCC-8F2F7706B245}" type="datetime1">
              <a:rPr lang="zh-CN" altLang="en-US" smtClean="0"/>
              <a:pPr/>
              <a:t>2016/11/19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9120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C1940-E26B-4CF7-80FA-0ED345ECF149}" type="datetime1">
              <a:rPr lang="zh-CN" altLang="en-US" smtClean="0"/>
              <a:pPr/>
              <a:t>2016/11/19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49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A870B-60C6-40A8-A08C-74BAA02CDB2D}" type="datetime1">
              <a:rPr lang="zh-CN" altLang="en-US" smtClean="0"/>
              <a:pPr/>
              <a:t>2016/11/19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698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D6BFD-1D00-468E-B151-9429D708AB9F}" type="datetime1">
              <a:rPr lang="zh-CN" altLang="en-US" smtClean="0"/>
              <a:pPr/>
              <a:t>2016/11/19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305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BAE5B-7A8B-4945-BF2A-EBBE414942C4}" type="datetime1">
              <a:rPr lang="zh-CN" altLang="en-US" smtClean="0"/>
              <a:pPr/>
              <a:t>2016/11/19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50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02F74-4158-4750-89D7-363A6AA644E5}" type="datetime1">
              <a:rPr lang="zh-CN" altLang="en-US" smtClean="0"/>
              <a:pPr/>
              <a:t>2016/11/19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241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24403-7C8D-488F-B50F-8A8433DAC4EE}" type="datetime1">
              <a:rPr lang="zh-CN" altLang="en-US" smtClean="0"/>
              <a:pPr/>
              <a:t>2016/11/19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577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1E95CD-A47B-41A7-8006-C49FC4CC8CFC}" type="datetime1">
              <a:rPr lang="zh-CN" altLang="en-US" smtClean="0"/>
              <a:pPr/>
              <a:t>2016/11/19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763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4000" dirty="0"/>
              <a:t>Way forward on measurement on MPDCCH monitoring</a:t>
            </a:r>
            <a:endParaRPr lang="zh-CN" altLang="en-US" sz="40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65105"/>
            <a:ext cx="6400800" cy="1273696"/>
          </a:xfrm>
        </p:spPr>
        <p:txBody>
          <a:bodyPr>
            <a:normAutofit/>
          </a:bodyPr>
          <a:lstStyle/>
          <a:p>
            <a:r>
              <a:rPr lang="en-US" altLang="zh-CN" sz="2800" dirty="0">
                <a:solidFill>
                  <a:schemeClr val="tx1"/>
                </a:solidFill>
              </a:rPr>
              <a:t>Nokia, Alcatel-Lucent Shanghai </a:t>
            </a:r>
            <a:r>
              <a:rPr lang="en-US" altLang="zh-CN" sz="2800" dirty="0" smtClean="0">
                <a:solidFill>
                  <a:schemeClr val="tx1"/>
                </a:solidFill>
              </a:rPr>
              <a:t>Bell, Qualcomm, Huawei, </a:t>
            </a:r>
            <a:r>
              <a:rPr lang="en-US" altLang="zh-CN" sz="2800" smtClean="0">
                <a:solidFill>
                  <a:schemeClr val="tx1"/>
                </a:solidFill>
              </a:rPr>
              <a:t>HiSilicon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467544" y="260648"/>
            <a:ext cx="5904656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200" dirty="0"/>
              <a:t>3GPP TSG-RAN WG4 Meeting #81</a:t>
            </a:r>
          </a:p>
          <a:p>
            <a:pPr algn="l"/>
            <a:r>
              <a:rPr lang="en-US" altLang="zh-CN" sz="2200" dirty="0"/>
              <a:t>Reno, Nevada, USA, 14 - 18 November, 2016</a:t>
            </a:r>
            <a:endParaRPr lang="zh-CN" altLang="en-US" sz="2200" dirty="0"/>
          </a:p>
        </p:txBody>
      </p:sp>
      <p:sp>
        <p:nvSpPr>
          <p:cNvPr id="5" name="TextBox 4"/>
          <p:cNvSpPr txBox="1"/>
          <p:nvPr/>
        </p:nvSpPr>
        <p:spPr>
          <a:xfrm>
            <a:off x="7092280" y="620689"/>
            <a:ext cx="17281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/>
              <a:t>R4-1610669</a:t>
            </a:r>
            <a:endParaRPr lang="zh-CN" altLang="en-US" sz="2200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3684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/>
              <a:t>Background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015584"/>
          </a:xfrm>
        </p:spPr>
        <p:txBody>
          <a:bodyPr>
            <a:normAutofit/>
          </a:bodyPr>
          <a:lstStyle/>
          <a:p>
            <a:r>
              <a:rPr lang="en-US" altLang="zh-CN" sz="2400" dirty="0" err="1"/>
              <a:t>eMTC</a:t>
            </a:r>
            <a:r>
              <a:rPr lang="en-US" altLang="zh-CN" sz="2400" dirty="0"/>
              <a:t> UE may be configured to monitor MPDCCH in a discontinuous manner. </a:t>
            </a:r>
          </a:p>
          <a:p>
            <a:endParaRPr lang="en-US" altLang="zh-CN" sz="2400" dirty="0"/>
          </a:p>
          <a:p>
            <a:endParaRPr lang="en-US" altLang="zh-CN" sz="2400" dirty="0"/>
          </a:p>
          <a:p>
            <a:endParaRPr lang="en-US" altLang="zh-CN" sz="2400" dirty="0"/>
          </a:p>
          <a:p>
            <a:endParaRPr lang="en-US" altLang="zh-CN" sz="2400" dirty="0"/>
          </a:p>
          <a:p>
            <a:endParaRPr lang="en-US" altLang="zh-CN" sz="2400" dirty="0"/>
          </a:p>
          <a:p>
            <a:r>
              <a:rPr lang="en-US" altLang="zh-CN" sz="2400" dirty="0" smtClean="0">
                <a:solidFill>
                  <a:prstClr val="black"/>
                </a:solidFill>
              </a:rPr>
              <a:t>Rel-13 </a:t>
            </a:r>
            <a:r>
              <a:rPr lang="en-US" altLang="zh-CN" sz="2400" dirty="0" err="1">
                <a:solidFill>
                  <a:prstClr val="black"/>
                </a:solidFill>
              </a:rPr>
              <a:t>eMTC</a:t>
            </a:r>
            <a:r>
              <a:rPr lang="en-US" altLang="zh-CN" sz="2400" dirty="0">
                <a:solidFill>
                  <a:prstClr val="black"/>
                </a:solidFill>
              </a:rPr>
              <a:t> UE RRM/RLM requirements are defined without considering MPDCCH monitoring configuration.</a:t>
            </a:r>
          </a:p>
          <a:p>
            <a:pPr lvl="1"/>
            <a:r>
              <a:rPr lang="en-US" altLang="zh-CN" sz="2000" dirty="0"/>
              <a:t>UE power consumption may be impacted if it is required to activate its RF only for measurement purpose.</a:t>
            </a:r>
          </a:p>
          <a:p>
            <a:pPr marL="457200" lvl="1" indent="0">
              <a:buNone/>
            </a:pPr>
            <a:endParaRPr lang="en-US" altLang="zh-CN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2</a:t>
            </a:fld>
            <a:endParaRPr lang="zh-CN" alt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600" y="2204864"/>
            <a:ext cx="7527796" cy="209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4374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8332" y="0"/>
            <a:ext cx="8238467" cy="842613"/>
          </a:xfrm>
        </p:spPr>
        <p:txBody>
          <a:bodyPr>
            <a:normAutofit/>
          </a:bodyPr>
          <a:lstStyle/>
          <a:p>
            <a:r>
              <a:rPr lang="en-US" altLang="zh-CN" sz="4000" dirty="0"/>
              <a:t>WF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842613"/>
            <a:ext cx="9144000" cy="5878864"/>
          </a:xfrm>
        </p:spPr>
        <p:txBody>
          <a:bodyPr>
            <a:noAutofit/>
          </a:bodyPr>
          <a:lstStyle/>
          <a:p>
            <a:r>
              <a:rPr lang="en-US" altLang="zh-CN" sz="2000" dirty="0" smtClean="0"/>
              <a:t>When G is configured to 1, existing requirements </a:t>
            </a:r>
            <a:r>
              <a:rPr lang="en-GB" sz="2000" dirty="0"/>
              <a:t>are </a:t>
            </a:r>
            <a:r>
              <a:rPr lang="en-GB" sz="2000" dirty="0" smtClean="0"/>
              <a:t>reused.</a:t>
            </a:r>
          </a:p>
          <a:p>
            <a:r>
              <a:rPr lang="en-GB" altLang="zh-CN" sz="2000" dirty="0" smtClean="0"/>
              <a:t>When G is configured larger than 1 and no DRX parameters are configured, </a:t>
            </a:r>
            <a:r>
              <a:rPr lang="en-GB" sz="2000" dirty="0" smtClean="0"/>
              <a:t>RRM/RLM </a:t>
            </a:r>
            <a:r>
              <a:rPr lang="en-GB" sz="2000" dirty="0"/>
              <a:t>requirements for </a:t>
            </a:r>
            <a:r>
              <a:rPr lang="en-GB" sz="2000" dirty="0" err="1"/>
              <a:t>feMTC</a:t>
            </a:r>
            <a:r>
              <a:rPr lang="en-GB" sz="2000" dirty="0"/>
              <a:t> </a:t>
            </a:r>
            <a:r>
              <a:rPr lang="en-GB" sz="2000" dirty="0" smtClean="0"/>
              <a:t>in connected mode are </a:t>
            </a:r>
            <a:r>
              <a:rPr lang="en-GB" sz="2000" dirty="0"/>
              <a:t>updated to take UE MPDCCH monitoring configuration into account.</a:t>
            </a:r>
            <a:endParaRPr lang="en-US" altLang="zh-CN" sz="2000" dirty="0"/>
          </a:p>
          <a:p>
            <a:pPr lvl="1"/>
            <a:r>
              <a:rPr lang="en-GB" sz="1600" dirty="0"/>
              <a:t>If UE does not detect it is scheduled by MPDCCH during MPDCCH monitoring window, the </a:t>
            </a:r>
            <a:r>
              <a:rPr lang="en-GB" sz="1600" dirty="0" smtClean="0"/>
              <a:t>measurement </a:t>
            </a:r>
            <a:r>
              <a:rPr lang="en-GB" sz="1600" dirty="0"/>
              <a:t>period for RRM/RLM requirement are defined in same way as current DRX requirements with DRX cycles replaced by MPDCCH monitoring period (</a:t>
            </a:r>
            <a:r>
              <a:rPr lang="en-US" sz="1600" i="1" dirty="0" err="1"/>
              <a:t>r_max</a:t>
            </a:r>
            <a:r>
              <a:rPr lang="en-US" sz="1600" i="1" dirty="0"/>
              <a:t>*G</a:t>
            </a:r>
            <a:r>
              <a:rPr lang="en-GB" sz="1600" dirty="0"/>
              <a:t>).</a:t>
            </a:r>
          </a:p>
          <a:p>
            <a:pPr lvl="1"/>
            <a:r>
              <a:rPr lang="en-GB" sz="1600" dirty="0"/>
              <a:t>If UE detects it is scheduled by MPDCCH during MPDCCH monitoring window, the existing RRM/RLM requirements are reused until the next MPDCCH monitoring period.</a:t>
            </a:r>
          </a:p>
          <a:p>
            <a:pPr lvl="1"/>
            <a:r>
              <a:rPr lang="en-GB" sz="1600" dirty="0"/>
              <a:t>How to capture above into specification is FFS</a:t>
            </a:r>
            <a:r>
              <a:rPr lang="en-GB" sz="1600" dirty="0" smtClean="0"/>
              <a:t>.</a:t>
            </a:r>
          </a:p>
          <a:p>
            <a:pPr lvl="1"/>
            <a:r>
              <a:rPr lang="en-GB" sz="1600" dirty="0" smtClean="0"/>
              <a:t>How to address idle mode requirements is FFS. </a:t>
            </a:r>
            <a:endParaRPr lang="en-GB" sz="1600" dirty="0"/>
          </a:p>
          <a:p>
            <a:r>
              <a:rPr lang="en-GB" altLang="zh-CN" sz="2000" dirty="0"/>
              <a:t>When G is configured larger than 1 and </a:t>
            </a:r>
            <a:r>
              <a:rPr lang="en-GB" altLang="zh-CN" sz="2000" dirty="0" smtClean="0"/>
              <a:t>DRX </a:t>
            </a:r>
            <a:r>
              <a:rPr lang="en-GB" altLang="zh-CN" sz="2000" dirty="0"/>
              <a:t>parameters are </a:t>
            </a:r>
            <a:r>
              <a:rPr lang="en-GB" altLang="zh-CN" sz="2000" dirty="0" smtClean="0"/>
              <a:t>configured, </a:t>
            </a:r>
            <a:r>
              <a:rPr lang="en-GB" sz="2000" dirty="0" smtClean="0"/>
              <a:t>FFS </a:t>
            </a:r>
            <a:r>
              <a:rPr lang="en-GB" sz="2000" dirty="0"/>
              <a:t>if and how </a:t>
            </a:r>
            <a:r>
              <a:rPr lang="en-US" sz="2000" dirty="0"/>
              <a:t>RRM/RLM requirements for </a:t>
            </a:r>
            <a:r>
              <a:rPr lang="en-US" sz="2000" dirty="0" err="1"/>
              <a:t>feMTC</a:t>
            </a:r>
            <a:r>
              <a:rPr lang="en-US" sz="2000" dirty="0"/>
              <a:t> are updated to take UE MPDCCH monitoring </a:t>
            </a:r>
            <a:r>
              <a:rPr lang="en-US" sz="2000" dirty="0" smtClean="0"/>
              <a:t>into account, or if some applicability rules (in terms </a:t>
            </a:r>
            <a:r>
              <a:rPr lang="en-US" sz="2000" dirty="0"/>
              <a:t>of relation between DRX cycle length and </a:t>
            </a:r>
            <a:r>
              <a:rPr lang="en-US" sz="2000" dirty="0" err="1" smtClean="0"/>
              <a:t>rmax</a:t>
            </a:r>
            <a:r>
              <a:rPr lang="en-US" sz="2000" dirty="0" smtClean="0"/>
              <a:t>*G) for existing requirements are defined.</a:t>
            </a:r>
            <a:endParaRPr lang="en-US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19777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1506</TotalTime>
  <Words>273</Words>
  <Application>Microsoft Office PowerPoint</Application>
  <PresentationFormat>On-screen Show (4:3)</PresentationFormat>
  <Paragraphs>28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宋体</vt:lpstr>
      <vt:lpstr>Arial</vt:lpstr>
      <vt:lpstr>Calibri</vt:lpstr>
      <vt:lpstr>Office 主题​​</vt:lpstr>
      <vt:lpstr>Way forward on measurement on MPDCCH monitoring</vt:lpstr>
      <vt:lpstr>Background</vt:lpstr>
      <vt:lpstr>WF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interference scenario and reference receiver for BS IC</dc:title>
  <dc:creator>China Telecom</dc:creator>
  <cp:lastModifiedBy>Zhang, Li 7. (Nokia - CN/Beijing)</cp:lastModifiedBy>
  <cp:revision>64</cp:revision>
  <dcterms:created xsi:type="dcterms:W3CDTF">2016-10-20T10:53:20Z</dcterms:created>
  <dcterms:modified xsi:type="dcterms:W3CDTF">2016-11-18T18:03:09Z</dcterms:modified>
</cp:coreProperties>
</file>