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3" r:id="rId3"/>
    <p:sldId id="285" r:id="rId4"/>
    <p:sldId id="286" r:id="rId5"/>
    <p:sldId id="287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4" autoAdjust="0"/>
    <p:restoredTop sz="95142" autoAdjust="0"/>
  </p:normalViewPr>
  <p:slideViewPr>
    <p:cSldViewPr>
      <p:cViewPr varScale="1">
        <p:scale>
          <a:sx n="75" d="100"/>
          <a:sy n="75" d="100"/>
        </p:scale>
        <p:origin x="-151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5760640" cy="1296144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 smtClean="0"/>
              <a:t>3GPP TSG-RAN WG4 Meeting #80	                                               Gothenburg, Sweden, 22 - 26 Aug, 2016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99592" y="4797152"/>
            <a:ext cx="7632848" cy="1368152"/>
          </a:xfrm>
        </p:spPr>
        <p:txBody>
          <a:bodyPr/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Huawei,HiSilicon</a:t>
            </a:r>
            <a:r>
              <a:rPr lang="en-US" altLang="zh-CN" dirty="0" smtClean="0">
                <a:solidFill>
                  <a:schemeClr val="tx1"/>
                </a:solidFill>
              </a:rPr>
              <a:t>,[Samsung],[Ericsson],[Qualcomm]…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NB-</a:t>
            </a:r>
            <a:r>
              <a:rPr lang="en-US" altLang="zh-CN" sz="4400" dirty="0" err="1" smtClean="0"/>
              <a:t>IoT</a:t>
            </a:r>
            <a:r>
              <a:rPr lang="en-US" altLang="zh-CN" sz="4400" dirty="0" smtClean="0"/>
              <a:t> transmission signal pattern for NPDSCH demodulation performance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 smtClean="0"/>
              <a:t>R4-167110</a:t>
            </a:r>
            <a:endParaRPr lang="zh-CN" altLang="en-US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Transmission signal pattern-1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 marL="342900" lvl="4" indent="-342900">
              <a:buFont typeface="Arial" pitchFamily="34" charset="0"/>
              <a:buChar char="•"/>
            </a:pPr>
            <a:r>
              <a:rPr lang="en-US" sz="1800" b="1" dirty="0" smtClean="0"/>
              <a:t>To test NPDSCH, the corresponding NPDCCH, NPUSCH format 2 and the related scheduling delay between transmitted signals need to be defined, i.e. transmission signal pattern for NPDSCH test.</a:t>
            </a:r>
          </a:p>
          <a:p>
            <a:pPr marL="800100" lvl="5" indent="-342900"/>
            <a:r>
              <a:rPr lang="en-US" altLang="zh-CN" sz="1800" b="1" dirty="0" smtClean="0"/>
              <a:t>Do not configure </a:t>
            </a:r>
            <a:r>
              <a:rPr lang="en-GB" sz="1800" i="1" dirty="0" smtClean="0"/>
              <a:t>DL-</a:t>
            </a:r>
            <a:r>
              <a:rPr lang="en-GB" sz="1800" i="1" dirty="0" err="1" smtClean="0"/>
              <a:t>GapConfig</a:t>
            </a:r>
            <a:r>
              <a:rPr lang="en-GB" sz="1800" i="1" dirty="0" smtClean="0"/>
              <a:t>-NB</a:t>
            </a:r>
            <a:r>
              <a:rPr lang="en-GB" sz="1800" dirty="0" smtClean="0"/>
              <a:t>  and </a:t>
            </a:r>
            <a:r>
              <a:rPr lang="en-GB" sz="1800" i="1" dirty="0" smtClean="0"/>
              <a:t>DL-Bitmap-NB</a:t>
            </a:r>
            <a:endParaRPr lang="en-US" sz="1800" b="1" dirty="0" smtClean="0"/>
          </a:p>
          <a:p>
            <a:pPr marL="342900" lvl="4" indent="-342900">
              <a:buFont typeface="Arial" pitchFamily="34" charset="0"/>
              <a:buChar char="•"/>
            </a:pPr>
            <a:r>
              <a:rPr lang="en-US" sz="1800" b="1" dirty="0" smtClean="0"/>
              <a:t>Transmit signal pattern within one period includes:</a:t>
            </a:r>
          </a:p>
          <a:p>
            <a:pPr marL="800100" lvl="5" indent="-342900"/>
            <a:r>
              <a:rPr lang="en-US" sz="1800" b="1" dirty="0" smtClean="0"/>
              <a:t>NPDCCH</a:t>
            </a:r>
          </a:p>
          <a:p>
            <a:pPr marL="1257300" lvl="6" indent="-342900"/>
            <a:r>
              <a:rPr lang="en-US" sz="1800" b="1" smtClean="0"/>
              <a:t>Repetition </a:t>
            </a:r>
            <a:r>
              <a:rPr lang="en-US" sz="1800" b="1" smtClean="0"/>
              <a:t>level:</a:t>
            </a:r>
            <a:r>
              <a:rPr lang="en-US" sz="1800" b="1" smtClean="0">
                <a:solidFill>
                  <a:srgbClr val="FF0000"/>
                </a:solidFill>
              </a:rPr>
              <a:t>[</a:t>
            </a:r>
            <a:r>
              <a:rPr lang="en-US" sz="1800" b="1" dirty="0" smtClean="0">
                <a:solidFill>
                  <a:srgbClr val="FF0000"/>
                </a:solidFill>
              </a:rPr>
              <a:t>1,2,4 or 8];</a:t>
            </a:r>
          </a:p>
          <a:p>
            <a:pPr marL="1257300" lvl="6" indent="-342900"/>
            <a:r>
              <a:rPr lang="en-US" sz="1800" b="1" dirty="0" smtClean="0"/>
              <a:t>Noise floor: Noc0, i.e., no external noise</a:t>
            </a:r>
          </a:p>
          <a:p>
            <a:pPr marL="1257300" lvl="6" indent="-342900"/>
            <a:r>
              <a:rPr lang="en-US" sz="1800" b="1" dirty="0" smtClean="0"/>
              <a:t>Power level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: as defined in test such that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/Noc1 = SNR test point for NPDSCH</a:t>
            </a:r>
          </a:p>
          <a:p>
            <a:pPr marL="800100" lvl="5" indent="-342900">
              <a:buNone/>
            </a:pPr>
            <a:endParaRPr lang="en-US" altLang="zh-CN" sz="2400" dirty="0" smtClean="0">
              <a:cs typeface="Times New Roman" pitchFamily="18" charset="0"/>
            </a:endParaRPr>
          </a:p>
          <a:p>
            <a:pPr lvl="1">
              <a:buNone/>
            </a:pPr>
            <a:endParaRPr lang="en-US" altLang="zh-CN" sz="1800" dirty="0" smtClean="0"/>
          </a:p>
        </p:txBody>
      </p:sp>
      <p:pic>
        <p:nvPicPr>
          <p:cNvPr id="8193" name="Picture 1" descr="C:\Users\l00142244\AppData\Roaming\eSpace_Desktop\UserData\l00388813\imagefiles\9155760D-B696-46F8-BDDD-373E6E5509B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4509120"/>
            <a:ext cx="8004001" cy="184133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Transmission signal pattern-2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400600"/>
          </a:xfrm>
        </p:spPr>
        <p:txBody>
          <a:bodyPr>
            <a:noAutofit/>
          </a:bodyPr>
          <a:lstStyle/>
          <a:p>
            <a:pPr marL="342900" lvl="4" indent="-342900">
              <a:buFont typeface="Arial" pitchFamily="34" charset="0"/>
              <a:buChar char="•"/>
            </a:pPr>
            <a:r>
              <a:rPr lang="en-US" sz="1800" b="1" dirty="0" smtClean="0"/>
              <a:t>Transmit signal pattern within one period includes:</a:t>
            </a:r>
          </a:p>
          <a:p>
            <a:pPr marL="800100" lvl="5" indent="-342900"/>
            <a:r>
              <a:rPr lang="en-US" altLang="zh-CN" sz="1800" b="1" dirty="0" smtClean="0"/>
              <a:t>1</a:t>
            </a:r>
            <a:r>
              <a:rPr lang="en-US" altLang="zh-CN" sz="1800" b="1" baseline="30000" dirty="0" smtClean="0"/>
              <a:t>st</a:t>
            </a:r>
            <a:r>
              <a:rPr lang="en-US" altLang="zh-CN" sz="1800" b="1" dirty="0" smtClean="0"/>
              <a:t> 12ms scheduling delay between end of NPDCCH and beginning of the next NPDSCH</a:t>
            </a:r>
          </a:p>
          <a:p>
            <a:pPr marL="1257300" lvl="6" indent="-342900"/>
            <a:r>
              <a:rPr lang="en-US" altLang="zh-CN" sz="1800" b="1" dirty="0" smtClean="0"/>
              <a:t>OCNG pattern with duration 12ms</a:t>
            </a:r>
          </a:p>
          <a:p>
            <a:pPr marL="1714500" lvl="7" indent="-342900"/>
            <a:r>
              <a:rPr lang="en-US" altLang="zh-CN" sz="1800" b="1" dirty="0" smtClean="0"/>
              <a:t>Noise floor: Noc1 = [-93]</a:t>
            </a:r>
            <a:r>
              <a:rPr lang="en-US" altLang="zh-CN" sz="1800" b="1" dirty="0" err="1" smtClean="0"/>
              <a:t>dBm</a:t>
            </a:r>
            <a:r>
              <a:rPr lang="en-US" altLang="zh-CN" sz="1800" b="1" dirty="0" smtClean="0"/>
              <a:t>/15KHz</a:t>
            </a:r>
          </a:p>
          <a:p>
            <a:pPr marL="1714500" lvl="7" indent="-342900"/>
            <a:r>
              <a:rPr lang="en-US" sz="1800" b="1" dirty="0" smtClean="0"/>
              <a:t>Power level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: as defined in test such that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/Noc1 = SNR test point for NPDSCH</a:t>
            </a:r>
          </a:p>
          <a:p>
            <a:pPr marL="800100" lvl="5" indent="-342900"/>
            <a:r>
              <a:rPr lang="en-US" altLang="zh-CN" sz="1800" b="1" dirty="0" smtClean="0"/>
              <a:t>NPDSCH</a:t>
            </a:r>
          </a:p>
          <a:p>
            <a:pPr marL="1257300" lvl="6" indent="-342900"/>
            <a:r>
              <a:rPr lang="en-US" sz="1800" b="1" dirty="0" smtClean="0"/>
              <a:t>Repetition level : as defined in the test case</a:t>
            </a:r>
          </a:p>
          <a:p>
            <a:pPr marL="1257300" lvl="6" indent="-342900"/>
            <a:r>
              <a:rPr lang="en-US" altLang="zh-CN" sz="1800" b="1" dirty="0" smtClean="0"/>
              <a:t>Noise floor: Noc1 = [-93]</a:t>
            </a:r>
            <a:r>
              <a:rPr lang="en-US" altLang="zh-CN" sz="1800" b="1" dirty="0" err="1" smtClean="0"/>
              <a:t>dBm</a:t>
            </a:r>
            <a:r>
              <a:rPr lang="en-US" altLang="zh-CN" sz="1800" b="1" dirty="0" smtClean="0"/>
              <a:t>/15KHz</a:t>
            </a:r>
          </a:p>
          <a:p>
            <a:pPr marL="1257300" lvl="6" indent="-342900"/>
            <a:r>
              <a:rPr lang="en-US" sz="1800" b="1" dirty="0" smtClean="0"/>
              <a:t>Power level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: as defined in test such that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/Noc1 = SNR test point for NPDSCH</a:t>
            </a:r>
          </a:p>
          <a:p>
            <a:pPr marL="1257300" lvl="6" indent="-342900">
              <a:buNone/>
            </a:pPr>
            <a:endParaRPr lang="en-US" sz="1800" b="1" dirty="0" smtClean="0"/>
          </a:p>
          <a:p>
            <a:pPr marL="1257300" lvl="6" indent="-342900"/>
            <a:endParaRPr lang="en-US" altLang="zh-CN" sz="1800" b="1" dirty="0" smtClean="0"/>
          </a:p>
          <a:p>
            <a:pPr marL="342900" lvl="4" indent="-342900">
              <a:buFont typeface="Arial" pitchFamily="34" charset="0"/>
              <a:buChar char="•"/>
            </a:pPr>
            <a:endParaRPr lang="en-US" altLang="zh-CN" sz="1800" dirty="0" smtClean="0"/>
          </a:p>
          <a:p>
            <a:pPr marL="800100" lvl="5" indent="-342900">
              <a:buNone/>
            </a:pPr>
            <a:endParaRPr lang="en-US" altLang="zh-CN" sz="2400" dirty="0" smtClean="0">
              <a:cs typeface="Times New Roman" pitchFamily="18" charset="0"/>
            </a:endParaRPr>
          </a:p>
          <a:p>
            <a:pPr lvl="1">
              <a:buNone/>
            </a:pPr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22114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Transmission signal pattern-3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5400600"/>
          </a:xfrm>
        </p:spPr>
        <p:txBody>
          <a:bodyPr>
            <a:noAutofit/>
          </a:bodyPr>
          <a:lstStyle/>
          <a:p>
            <a:pPr marL="342900" lvl="4" indent="-342900">
              <a:buFont typeface="Arial" pitchFamily="34" charset="0"/>
              <a:buChar char="•"/>
            </a:pPr>
            <a:r>
              <a:rPr lang="en-US" sz="1800" b="1" dirty="0" smtClean="0"/>
              <a:t>Transmit signal pattern within one period includes:</a:t>
            </a:r>
          </a:p>
          <a:p>
            <a:pPr marL="800100" lvl="5" indent="-342900"/>
            <a:r>
              <a:rPr lang="en-US" altLang="zh-CN" sz="1800" b="1" dirty="0" smtClean="0"/>
              <a:t>2</a:t>
            </a:r>
            <a:r>
              <a:rPr lang="en-US" altLang="zh-CN" sz="1800" b="1" baseline="30000" dirty="0" smtClean="0"/>
              <a:t>nd</a:t>
            </a:r>
            <a:r>
              <a:rPr lang="en-US" altLang="zh-CN" sz="1800" b="1" dirty="0" smtClean="0"/>
              <a:t> 12ms scheduling delay between end of NPDSCH and beginning of the next NPUSCH format 2</a:t>
            </a:r>
          </a:p>
          <a:p>
            <a:pPr marL="1257300" lvl="6" indent="-342900"/>
            <a:r>
              <a:rPr lang="en-US" altLang="zh-CN" sz="1800" b="1" dirty="0" smtClean="0"/>
              <a:t>OCNG pattern with duration of 11ms</a:t>
            </a:r>
          </a:p>
          <a:p>
            <a:pPr marL="1714500" lvl="7" indent="-342900"/>
            <a:r>
              <a:rPr lang="en-US" altLang="zh-CN" sz="1800" b="1" dirty="0" smtClean="0"/>
              <a:t>Noise floor: Noc0 </a:t>
            </a:r>
            <a:r>
              <a:rPr lang="en-US" sz="1800" b="1" dirty="0"/>
              <a:t>, i.e., no external </a:t>
            </a:r>
            <a:r>
              <a:rPr lang="en-US" sz="1800" b="1" dirty="0" smtClean="0"/>
              <a:t>noise</a:t>
            </a:r>
            <a:endParaRPr lang="en-US" altLang="zh-CN" sz="1800" b="1" dirty="0" smtClean="0"/>
          </a:p>
          <a:p>
            <a:pPr marL="1714500" lvl="7" indent="-342900"/>
            <a:r>
              <a:rPr lang="en-US" sz="1800" b="1" dirty="0" smtClean="0"/>
              <a:t>Power level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: as defined in test such that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/Noc1 = SNR test point for NPDSCH</a:t>
            </a:r>
          </a:p>
          <a:p>
            <a:pPr marL="1257300" lvl="6" indent="-342900"/>
            <a:r>
              <a:rPr lang="en-US" sz="1800" b="1" dirty="0" smtClean="0"/>
              <a:t>1ms switching time at the end of scheduling delay duration</a:t>
            </a:r>
          </a:p>
          <a:p>
            <a:pPr marL="1714500" lvl="7" indent="-342900"/>
            <a:r>
              <a:rPr lang="en-US" sz="1800" b="1" dirty="0" smtClean="0"/>
              <a:t>From downlink to uplink</a:t>
            </a:r>
          </a:p>
          <a:p>
            <a:pPr marL="1714500" lvl="7" indent="-342900"/>
            <a:r>
              <a:rPr lang="en-US" sz="1800" b="1" dirty="0" smtClean="0"/>
              <a:t>No external noise available</a:t>
            </a:r>
          </a:p>
          <a:p>
            <a:pPr marL="800100" lvl="5" indent="-342900"/>
            <a:r>
              <a:rPr lang="en-US" altLang="zh-CN" sz="1800" b="1" dirty="0" smtClean="0"/>
              <a:t>NPUSCH format 2</a:t>
            </a:r>
          </a:p>
          <a:p>
            <a:pPr marL="1257300" lvl="6" indent="-342900"/>
            <a:r>
              <a:rPr lang="en-US" sz="1800" b="1" dirty="0" smtClean="0"/>
              <a:t>Repetition level : 1</a:t>
            </a:r>
          </a:p>
          <a:p>
            <a:pPr marL="1257300" lvl="6" indent="-342900"/>
            <a:r>
              <a:rPr lang="en-US" altLang="zh-CN" sz="1800" b="1" dirty="0" smtClean="0"/>
              <a:t>No external noise available</a:t>
            </a:r>
          </a:p>
          <a:p>
            <a:pPr marL="1257300" lvl="6" indent="-342900"/>
            <a:r>
              <a:rPr lang="en-US" sz="1800" b="1" dirty="0" smtClean="0"/>
              <a:t>Power level: define by RAN5</a:t>
            </a:r>
          </a:p>
          <a:p>
            <a:pPr marL="1257300" lvl="6" indent="-342900"/>
            <a:r>
              <a:rPr lang="en-US" altLang="zh-CN" sz="1800" b="1" dirty="0" smtClean="0"/>
              <a:t>Subcarrier spacing: 3.75KHz for extended coverage related tests and 15KHz for normal coverage related tests</a:t>
            </a:r>
          </a:p>
          <a:p>
            <a:pPr marL="1257300" lvl="6" indent="-342900">
              <a:buNone/>
            </a:pPr>
            <a:endParaRPr lang="en-US" sz="1800" b="1" dirty="0" smtClean="0"/>
          </a:p>
          <a:p>
            <a:pPr marL="1257300" lvl="6" indent="-342900"/>
            <a:endParaRPr lang="en-US" altLang="zh-CN" sz="1800" b="1" dirty="0" smtClean="0"/>
          </a:p>
          <a:p>
            <a:pPr marL="342900" lvl="4" indent="-342900">
              <a:buFont typeface="Arial" pitchFamily="34" charset="0"/>
              <a:buChar char="•"/>
            </a:pPr>
            <a:endParaRPr lang="en-US" altLang="zh-CN" sz="1800" dirty="0" smtClean="0"/>
          </a:p>
          <a:p>
            <a:pPr marL="800100" lvl="5" indent="-342900">
              <a:buNone/>
            </a:pPr>
            <a:endParaRPr lang="en-US" altLang="zh-CN" sz="2400" dirty="0" smtClean="0">
              <a:cs typeface="Times New Roman" pitchFamily="18" charset="0"/>
            </a:endParaRPr>
          </a:p>
          <a:p>
            <a:pPr lvl="1">
              <a:buNone/>
            </a:pPr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22114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Transmission signal pattern-4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9552" y="1124744"/>
            <a:ext cx="8229600" cy="5400600"/>
          </a:xfrm>
        </p:spPr>
        <p:txBody>
          <a:bodyPr>
            <a:noAutofit/>
          </a:bodyPr>
          <a:lstStyle/>
          <a:p>
            <a:pPr marL="342900" lvl="4" indent="-342900">
              <a:buFont typeface="Arial" pitchFamily="34" charset="0"/>
              <a:buChar char="•"/>
            </a:pPr>
            <a:r>
              <a:rPr lang="en-US" sz="1800" b="1" dirty="0" smtClean="0"/>
              <a:t>Transmit signal pattern within one period includes:</a:t>
            </a:r>
          </a:p>
          <a:p>
            <a:pPr marL="800100" lvl="5" indent="-342900"/>
            <a:r>
              <a:rPr lang="en-US" altLang="zh-CN" sz="1800" b="1" dirty="0" smtClean="0"/>
              <a:t>3ms interval  between end of NPUSCH format 2 and the beginning of the next NPDCCH transmission</a:t>
            </a:r>
          </a:p>
          <a:p>
            <a:pPr marL="1257300" lvl="6" indent="-342900"/>
            <a:r>
              <a:rPr lang="en-US" altLang="zh-CN" sz="1800" b="1" dirty="0" smtClean="0"/>
              <a:t>1ms switching time </a:t>
            </a:r>
          </a:p>
          <a:p>
            <a:pPr marL="1714500" lvl="7" indent="-342900"/>
            <a:r>
              <a:rPr lang="en-US" altLang="zh-CN" sz="1800" b="1" dirty="0" smtClean="0"/>
              <a:t>From uplink to downlink</a:t>
            </a:r>
          </a:p>
          <a:p>
            <a:pPr marL="1714500" lvl="7" indent="-342900"/>
            <a:r>
              <a:rPr lang="en-US" sz="1800" b="1" dirty="0" smtClean="0"/>
              <a:t>No external noise available</a:t>
            </a:r>
            <a:endParaRPr lang="en-US" altLang="zh-CN" sz="1800" b="1" dirty="0" smtClean="0"/>
          </a:p>
          <a:p>
            <a:pPr marL="1257300" lvl="6" indent="-342900"/>
            <a:r>
              <a:rPr lang="en-US" altLang="zh-CN" sz="1800" b="1" dirty="0" smtClean="0"/>
              <a:t>OCNG pattern with duration 2ms</a:t>
            </a:r>
          </a:p>
          <a:p>
            <a:pPr marL="1714500" lvl="7" indent="-342900"/>
            <a:r>
              <a:rPr lang="en-US" altLang="zh-CN" sz="1800" b="1" dirty="0" smtClean="0"/>
              <a:t>Noise floor: Noc0 </a:t>
            </a:r>
            <a:r>
              <a:rPr lang="en-US" sz="1800" b="1" dirty="0" smtClean="0"/>
              <a:t>, i.e., no external noise</a:t>
            </a:r>
            <a:endParaRPr lang="en-US" altLang="zh-CN" sz="1800" b="1" dirty="0" smtClean="0"/>
          </a:p>
          <a:p>
            <a:pPr marL="1714500" lvl="7" indent="-342900"/>
            <a:r>
              <a:rPr lang="en-US" sz="1800" b="1" dirty="0" smtClean="0"/>
              <a:t>Power level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: as defined in test such that </a:t>
            </a:r>
            <a:r>
              <a:rPr lang="en-US" sz="1800" b="1" dirty="0" err="1" smtClean="0"/>
              <a:t>Ior</a:t>
            </a:r>
            <a:r>
              <a:rPr lang="en-US" sz="1800" b="1" dirty="0" smtClean="0"/>
              <a:t>/Noc1 = SNR test point for NPDSCH</a:t>
            </a:r>
          </a:p>
          <a:p>
            <a:pPr marL="1257300" lvl="6" indent="-342900">
              <a:buNone/>
            </a:pPr>
            <a:endParaRPr lang="en-US" sz="1800" b="1" dirty="0" smtClean="0"/>
          </a:p>
          <a:p>
            <a:pPr marL="1257300" lvl="6" indent="-342900"/>
            <a:endParaRPr lang="en-US" altLang="zh-CN" sz="1800" b="1" dirty="0" smtClean="0"/>
          </a:p>
          <a:p>
            <a:pPr marL="342900" lvl="4" indent="-342900">
              <a:buFont typeface="Arial" pitchFamily="34" charset="0"/>
              <a:buChar char="•"/>
            </a:pPr>
            <a:endParaRPr lang="en-US" altLang="zh-CN" sz="1800" dirty="0" smtClean="0"/>
          </a:p>
          <a:p>
            <a:pPr marL="800100" lvl="5" indent="-342900">
              <a:buNone/>
            </a:pPr>
            <a:endParaRPr lang="en-US" altLang="zh-CN" sz="2400" dirty="0" smtClean="0">
              <a:cs typeface="Times New Roman" pitchFamily="18" charset="0"/>
            </a:endParaRPr>
          </a:p>
          <a:p>
            <a:pPr lvl="1">
              <a:buNone/>
            </a:pPr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7746</TotalTime>
  <Words>384</Words>
  <Application>Microsoft Office PowerPoint</Application>
  <PresentationFormat>On-screen Show (4:3)</PresentationFormat>
  <Paragraphs>58</Paragraphs>
  <Slides>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主题</vt:lpstr>
      <vt:lpstr>3GPP TSG-RAN WG4 Meeting #80                                                Gothenburg, Sweden, 22 - 26 Aug, 2016</vt:lpstr>
      <vt:lpstr>Transmission signal pattern-1</vt:lpstr>
      <vt:lpstr>Transmission signal pattern-2</vt:lpstr>
      <vt:lpstr>Transmission signal pattern-3</vt:lpstr>
      <vt:lpstr>Transmission signal pattern-4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Huawei</cp:lastModifiedBy>
  <cp:revision>684</cp:revision>
  <dcterms:created xsi:type="dcterms:W3CDTF">2016-01-12T08:39:50Z</dcterms:created>
  <dcterms:modified xsi:type="dcterms:W3CDTF">2016-08-25T21:50:59Z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1471952431</vt:lpwstr>
  </property>
</Properties>
</file>