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0787" autoAdjust="0"/>
  </p:normalViewPr>
  <p:slideViewPr>
    <p:cSldViewPr>
      <p:cViewPr>
        <p:scale>
          <a:sx n="75" d="100"/>
          <a:sy n="75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,[Samsung],[Ericsson],[Qualcomm],[Samsung]…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NPDCCH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R4-167109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Transmission signal pattern-1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To test NPDCCH, the corresponding NPDSCH and NPUSCH format 2 for ACK/NACK, and the related scheduling delay need to be defined, i.e. transmission pattern for NPDCCH test.</a:t>
            </a:r>
          </a:p>
          <a:p>
            <a:pPr marL="800100" lvl="5" indent="-342900"/>
            <a:r>
              <a:rPr lang="en-US" altLang="zh-CN" sz="1800" b="1" dirty="0" smtClean="0"/>
              <a:t>Do not configure </a:t>
            </a:r>
            <a:r>
              <a:rPr lang="en-GB" sz="1800" i="1" dirty="0" smtClean="0"/>
              <a:t>DL-</a:t>
            </a:r>
            <a:r>
              <a:rPr lang="en-GB" sz="1800" i="1" dirty="0" err="1" smtClean="0"/>
              <a:t>GapConfig</a:t>
            </a:r>
            <a:r>
              <a:rPr lang="en-GB" sz="1800" i="1" dirty="0" smtClean="0"/>
              <a:t>-NB</a:t>
            </a:r>
            <a:r>
              <a:rPr lang="en-GB" sz="1800" dirty="0" smtClean="0"/>
              <a:t>  and </a:t>
            </a:r>
            <a:r>
              <a:rPr lang="en-GB" sz="1800" i="1" dirty="0" smtClean="0"/>
              <a:t>DL-Bitmap-NB</a:t>
            </a:r>
            <a:endParaRPr lang="en-US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sz="1800" b="1" dirty="0" smtClean="0"/>
              <a:t>NPDCCH</a:t>
            </a:r>
          </a:p>
          <a:p>
            <a:pPr marL="1257300" lvl="6" indent="-342900"/>
            <a:r>
              <a:rPr lang="en-US" sz="1800" b="1" dirty="0" smtClean="0"/>
              <a:t>Repetition level : as defined per test case</a:t>
            </a:r>
          </a:p>
          <a:p>
            <a:pPr marL="1257300" lvl="6" indent="-342900"/>
            <a:r>
              <a:rPr lang="en-US" sz="1800" b="1" dirty="0" smtClean="0"/>
              <a:t>Noise floor: 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[-98]</a:t>
            </a:r>
            <a:r>
              <a:rPr lang="en-US" sz="1800" b="1" dirty="0" err="1" smtClean="0"/>
              <a:t>dBm</a:t>
            </a:r>
            <a:r>
              <a:rPr lang="en-US" sz="1800" b="1" dirty="0" smtClean="0"/>
              <a:t>/15KHz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SNR test point for NPDCCH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  <p:pic>
        <p:nvPicPr>
          <p:cNvPr id="6145" name="Picture 1" descr="C:\Users\l00142244\AppData\Roaming\eSpace_Desktop\UserData\l00388813\imagefiles\D62A9F86-FFAA-4550-B06A-F991039FDF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748" y="4693493"/>
            <a:ext cx="8592724" cy="19758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Transmission signal pattern-2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4ms scheduling delay between end of NPDCCH and beginning of next NPDSCH</a:t>
            </a:r>
          </a:p>
          <a:p>
            <a:pPr marL="1257300" lvl="6" indent="-342900"/>
            <a:r>
              <a:rPr lang="en-US" altLang="zh-CN" sz="1800" b="1" dirty="0" smtClean="0"/>
              <a:t>OCNG pattern with duration 4ms</a:t>
            </a:r>
          </a:p>
          <a:p>
            <a:pPr marL="1714500" lvl="7" indent="-342900"/>
            <a:r>
              <a:rPr lang="en-US" altLang="zh-CN" sz="1800" b="1" dirty="0" smtClean="0"/>
              <a:t>Noise floor: </a:t>
            </a:r>
            <a:r>
              <a:rPr lang="en-US" altLang="zh-CN" sz="1800" b="1" dirty="0" err="1" smtClean="0"/>
              <a:t>Noc</a:t>
            </a:r>
            <a:r>
              <a:rPr lang="en-US" altLang="zh-CN" sz="1800" b="1" dirty="0" smtClean="0"/>
              <a:t> = [-98]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SNR test point for NPDCCH</a:t>
            </a:r>
          </a:p>
          <a:p>
            <a:pPr marL="800100" lvl="5" indent="-342900"/>
            <a:r>
              <a:rPr lang="en-US" altLang="zh-CN" sz="1800" b="1" dirty="0" smtClean="0"/>
              <a:t>NPDSCH</a:t>
            </a:r>
          </a:p>
          <a:p>
            <a:pPr marL="1257300" lvl="6" indent="-342900"/>
            <a:r>
              <a:rPr lang="en-US" sz="1800" b="1" dirty="0" smtClean="0"/>
              <a:t>Repetition level : 1</a:t>
            </a:r>
          </a:p>
          <a:p>
            <a:pPr marL="1257300" lvl="6" indent="-342900"/>
            <a:r>
              <a:rPr lang="en-US" altLang="zh-CN" sz="1800" b="1" dirty="0" smtClean="0"/>
              <a:t>Noise floor: </a:t>
            </a:r>
            <a:r>
              <a:rPr lang="en-US" altLang="zh-CN" sz="1800" b="1" dirty="0" err="1" smtClean="0"/>
              <a:t>Noc</a:t>
            </a:r>
            <a:r>
              <a:rPr lang="en-US" altLang="zh-CN" sz="1800" b="1" dirty="0" smtClean="0"/>
              <a:t> = [-98]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SNR test point for NPDCCH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Transmission signal pattern-3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12ms scheduling delay between end of NPDSCH and beginning of NPUSCH format 2</a:t>
            </a:r>
          </a:p>
          <a:p>
            <a:pPr marL="1257300" lvl="6" indent="-342900"/>
            <a:r>
              <a:rPr lang="en-US" altLang="zh-CN" sz="1800" b="1" dirty="0" smtClean="0"/>
              <a:t>OCNG pattern with duration of 11ms</a:t>
            </a:r>
          </a:p>
          <a:p>
            <a:pPr marL="1714500" lvl="7" indent="-342900"/>
            <a:r>
              <a:rPr lang="en-US" altLang="zh-CN" sz="1800" b="1" dirty="0" smtClean="0"/>
              <a:t>Noise floor: </a:t>
            </a:r>
            <a:r>
              <a:rPr lang="en-US" altLang="zh-CN" sz="1800" b="1" dirty="0" err="1" smtClean="0"/>
              <a:t>Noc</a:t>
            </a:r>
            <a:r>
              <a:rPr lang="en-US" altLang="zh-CN" sz="1800" b="1" dirty="0" smtClean="0"/>
              <a:t> = [-98]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SNR test point for NPDCCH</a:t>
            </a:r>
          </a:p>
          <a:p>
            <a:pPr marL="1257300" lvl="6" indent="-342900"/>
            <a:r>
              <a:rPr lang="en-US" sz="1800" b="1" dirty="0" smtClean="0"/>
              <a:t>1ms switching time at the end of scheduling delay duration</a:t>
            </a:r>
          </a:p>
          <a:p>
            <a:pPr marL="1714500" lvl="7" indent="-342900"/>
            <a:r>
              <a:rPr lang="en-US" sz="1800" b="1" dirty="0" smtClean="0"/>
              <a:t>From downlink to uplink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</a:p>
          <a:p>
            <a:pPr marL="800100" lvl="5" indent="-342900"/>
            <a:r>
              <a:rPr lang="en-US" altLang="zh-CN" sz="1800" b="1" dirty="0" smtClean="0"/>
              <a:t>NPUSCH format 2</a:t>
            </a:r>
          </a:p>
          <a:p>
            <a:pPr marL="1257300" lvl="6" indent="-342900"/>
            <a:r>
              <a:rPr lang="en-US" sz="1800" b="1" dirty="0" smtClean="0"/>
              <a:t>Repetition level : 1</a:t>
            </a:r>
          </a:p>
          <a:p>
            <a:pPr marL="1257300" lvl="6" indent="-342900"/>
            <a:r>
              <a:rPr lang="en-US" altLang="zh-CN" sz="1800" b="1" dirty="0" smtClean="0"/>
              <a:t>No external noise available</a:t>
            </a:r>
          </a:p>
          <a:p>
            <a:pPr marL="1257300" lvl="6" indent="-342900"/>
            <a:r>
              <a:rPr lang="en-US" sz="1800" b="1" dirty="0" smtClean="0"/>
              <a:t>Power level: define by RAN5</a:t>
            </a:r>
          </a:p>
          <a:p>
            <a:pPr marL="1257300" lvl="6" indent="-342900"/>
            <a:r>
              <a:rPr lang="en-US" sz="1800" b="1" dirty="0" smtClean="0"/>
              <a:t>Subcarrier spacing: 3.75KHz for extended coverage related tests and 15KHz for normal coverage related tests</a:t>
            </a:r>
          </a:p>
          <a:p>
            <a:pPr marL="1257300" lvl="6" indent="-342900"/>
            <a:endParaRPr lang="en-US" sz="1800" b="1" dirty="0" smtClean="0"/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Transmission signal pattern-4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 includes:</a:t>
            </a:r>
          </a:p>
          <a:p>
            <a:pPr marL="800100" lvl="5" indent="-342900"/>
            <a:r>
              <a:rPr lang="en-US" altLang="zh-CN" sz="1800" b="1" dirty="0" smtClean="0"/>
              <a:t>3ms interval  between NPUSCH format 2 and the beginning of next NPDCCH transmission</a:t>
            </a:r>
          </a:p>
          <a:p>
            <a:pPr marL="1257300" lvl="6" indent="-342900"/>
            <a:r>
              <a:rPr lang="en-US" altLang="zh-CN" sz="1800" b="1" dirty="0" smtClean="0"/>
              <a:t>1ms switching time </a:t>
            </a:r>
          </a:p>
          <a:p>
            <a:pPr marL="1714500" lvl="7" indent="-342900"/>
            <a:r>
              <a:rPr lang="en-US" altLang="zh-CN" sz="1800" b="1" dirty="0" smtClean="0"/>
              <a:t>From uplink to downlink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  <a:endParaRPr lang="en-US" altLang="zh-CN" sz="1800" b="1" dirty="0" smtClean="0"/>
          </a:p>
          <a:p>
            <a:pPr marL="1257300" lvl="6" indent="-342900"/>
            <a:r>
              <a:rPr lang="en-US" altLang="zh-CN" sz="1800" b="1" dirty="0" smtClean="0"/>
              <a:t>OCNG pattern with duration 2ms</a:t>
            </a:r>
          </a:p>
          <a:p>
            <a:pPr marL="1714500" lvl="7" indent="-342900"/>
            <a:r>
              <a:rPr lang="en-US" altLang="zh-CN" sz="1800" b="1" dirty="0" smtClean="0"/>
              <a:t>Noise floor: </a:t>
            </a:r>
            <a:r>
              <a:rPr lang="en-US" altLang="zh-CN" sz="1800" b="1" dirty="0" err="1" smtClean="0"/>
              <a:t>Noc</a:t>
            </a:r>
            <a:r>
              <a:rPr lang="en-US" altLang="zh-CN" sz="1800" b="1" dirty="0" smtClean="0"/>
              <a:t> = [-98]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Noc</a:t>
            </a:r>
            <a:r>
              <a:rPr lang="en-US" sz="1800" b="1" dirty="0" smtClean="0"/>
              <a:t> = SNR test point for NPDCCH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7966</TotalTime>
  <Words>366</Words>
  <Application>Microsoft Office PowerPoint</Application>
  <PresentationFormat>On-screen Show (4:3)</PresentationFormat>
  <Paragraphs>59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#80                                                Gothenburg, Sweden, 22 - 26 Aug, 2016</vt:lpstr>
      <vt:lpstr>Transmission signal pattern-1</vt:lpstr>
      <vt:lpstr>Transmission signal pattern-2</vt:lpstr>
      <vt:lpstr>Transmission signal pattern-3</vt:lpstr>
      <vt:lpstr>Transmission signal pattern-4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666</cp:revision>
  <dcterms:created xsi:type="dcterms:W3CDTF">2016-01-12T08:39:50Z</dcterms:created>
  <dcterms:modified xsi:type="dcterms:W3CDTF">2016-08-25T15:13:17Z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</Properties>
</file>