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measurement gap enhancement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Intel,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37155" algn="ctr"/>
                <a:tab pos="5274310" algn="r"/>
                <a:tab pos="2637155" algn="ctr"/>
                <a:tab pos="4500880" algn="r"/>
                <a:tab pos="6210935" algn="r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TSG-RAN WG4 Meeting </a:t>
            </a:r>
            <a:r>
              <a:rPr lang="en-GB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#80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lang="en-GB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                    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  <a:r>
              <a:rPr lang="en-GB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          R4-166809</a:t>
            </a:r>
            <a:endParaRPr lang="en-US" sz="1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b="1" dirty="0" smtClean="0"/>
              <a:t>Gothenburg, Sweden, 22 - 26 Aug 2016, 2016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Shorter MGL for synchronous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Shorter MGL configurations</a:t>
            </a:r>
          </a:p>
          <a:p>
            <a:pPr lvl="1"/>
            <a:r>
              <a:rPr lang="en-US" dirty="0"/>
              <a:t>MGL: </a:t>
            </a:r>
            <a:r>
              <a:rPr lang="en-US" dirty="0" smtClean="0"/>
              <a:t>single MGL is </a:t>
            </a:r>
            <a:r>
              <a:rPr lang="en-US" dirty="0" smtClean="0"/>
              <a:t>defined (3ms or 4ms)</a:t>
            </a:r>
          </a:p>
          <a:p>
            <a:pPr lvl="2"/>
            <a:r>
              <a:rPr lang="en-US" dirty="0" smtClean="0"/>
              <a:t>Considering 4ms MGL makes the overall gain marginal, interested companies are encouraged to provide justification on MGL=4ms proposal.</a:t>
            </a:r>
            <a:endParaRPr lang="en-US" dirty="0" smtClean="0"/>
          </a:p>
          <a:p>
            <a:pPr lvl="1"/>
            <a:r>
              <a:rPr lang="en-US" dirty="0" smtClean="0"/>
              <a:t>MGRP</a:t>
            </a:r>
            <a:r>
              <a:rPr lang="en-US" dirty="0"/>
              <a:t>: </a:t>
            </a:r>
            <a:r>
              <a:rPr lang="en-US" dirty="0" smtClean="0"/>
              <a:t>two MGRP should be defined, i.e. 40ms </a:t>
            </a:r>
            <a:r>
              <a:rPr lang="en-US" dirty="0"/>
              <a:t>and 80ms</a:t>
            </a:r>
          </a:p>
          <a:p>
            <a:r>
              <a:rPr lang="en-US" dirty="0" smtClean="0"/>
              <a:t>Short </a:t>
            </a:r>
            <a:r>
              <a:rPr lang="en-US" dirty="0"/>
              <a:t>gaps and legacy gaps are not mixed </a:t>
            </a:r>
            <a:r>
              <a:rPr lang="en-US" dirty="0" smtClean="0"/>
              <a:t>for both per-CC and per-UE based measurement gap configurations</a:t>
            </a:r>
          </a:p>
          <a:p>
            <a:r>
              <a:rPr lang="en-US" dirty="0" smtClean="0"/>
              <a:t>RAN4 will send LS to RAN2 on the related agreements</a:t>
            </a:r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54545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NCSG and interruption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NCSG configurations for legacy </a:t>
            </a:r>
            <a:r>
              <a:rPr lang="en-US" dirty="0"/>
              <a:t>gap </a:t>
            </a:r>
            <a:r>
              <a:rPr lang="en-US" dirty="0" smtClean="0"/>
              <a:t>for single </a:t>
            </a:r>
            <a:r>
              <a:rPr lang="en-US" dirty="0"/>
              <a:t>carrier, CA and synchronous DC</a:t>
            </a:r>
            <a:endParaRPr lang="en-US" dirty="0" smtClean="0"/>
          </a:p>
          <a:p>
            <a:pPr lvl="1"/>
            <a:r>
              <a:rPr lang="en-US" dirty="0" smtClean="0"/>
              <a:t>VIL-ML-VIL: 1ms-4ms-1ms (DL) and 1ms-4ms-2ms(UL)</a:t>
            </a:r>
          </a:p>
          <a:p>
            <a:pPr lvl="1"/>
            <a:r>
              <a:rPr lang="en-US" dirty="0" smtClean="0"/>
              <a:t>VIRP: 40ms and 80ms</a:t>
            </a:r>
          </a:p>
          <a:p>
            <a:r>
              <a:rPr lang="en-US" dirty="0"/>
              <a:t>NCSG configurations </a:t>
            </a:r>
            <a:r>
              <a:rPr lang="en-US" dirty="0" smtClean="0"/>
              <a:t>for other scenarios (e.g. </a:t>
            </a:r>
            <a:r>
              <a:rPr lang="en-US" dirty="0" err="1" smtClean="0"/>
              <a:t>async</a:t>
            </a:r>
            <a:r>
              <a:rPr lang="en-US" dirty="0" smtClean="0"/>
              <a:t>. DC) are FFS</a:t>
            </a:r>
          </a:p>
          <a:p>
            <a:r>
              <a:rPr lang="en-US" dirty="0"/>
              <a:t>NCSG </a:t>
            </a:r>
            <a:r>
              <a:rPr lang="en-US" dirty="0" smtClean="0"/>
              <a:t>configurations for short MGL are FFS</a:t>
            </a:r>
          </a:p>
          <a:p>
            <a:r>
              <a:rPr lang="en-US" dirty="0" smtClean="0"/>
              <a:t>RAN4 </a:t>
            </a:r>
            <a:r>
              <a:rPr lang="en-US" dirty="0"/>
              <a:t>will send LS to RAN2 on </a:t>
            </a:r>
            <a:r>
              <a:rPr lang="en-US" dirty="0" smtClean="0"/>
              <a:t>the related agreements</a:t>
            </a:r>
            <a:endParaRPr lang="en-US" dirty="0"/>
          </a:p>
          <a:p>
            <a:endParaRPr lang="en-GB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571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Per-CC based measurement gap 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Per-CC based measurement gap can be configured based on existing measurement gap patterns (i.e</a:t>
            </a:r>
            <a:r>
              <a:rPr lang="en-US" dirty="0"/>
              <a:t>. Gap Pattern </a:t>
            </a:r>
            <a:r>
              <a:rPr lang="en-US" dirty="0" smtClean="0"/>
              <a:t>Id 0 or 1) or the gap patterns with shorter MGL </a:t>
            </a:r>
          </a:p>
          <a:p>
            <a:pPr lvl="1"/>
            <a:r>
              <a:rPr lang="en-US" dirty="0"/>
              <a:t>Short gaps and legacy gaps </a:t>
            </a:r>
            <a:r>
              <a:rPr lang="en-US" dirty="0" smtClean="0"/>
              <a:t>cannot be </a:t>
            </a:r>
            <a:r>
              <a:rPr lang="en-US" dirty="0"/>
              <a:t>mixed for </a:t>
            </a:r>
            <a:r>
              <a:rPr lang="en-US" dirty="0" smtClean="0"/>
              <a:t>per-CC based </a:t>
            </a:r>
            <a:r>
              <a:rPr lang="en-US" dirty="0"/>
              <a:t>measurement gap </a:t>
            </a:r>
            <a:r>
              <a:rPr lang="en-US" dirty="0" smtClean="0"/>
              <a:t>configurations</a:t>
            </a:r>
          </a:p>
          <a:p>
            <a:r>
              <a:rPr lang="en-US" dirty="0"/>
              <a:t>Per CC, measurement gap may or may not be </a:t>
            </a:r>
            <a:r>
              <a:rPr lang="en-US" dirty="0" smtClean="0"/>
              <a:t>configured</a:t>
            </a:r>
          </a:p>
          <a:p>
            <a:r>
              <a:rPr lang="en-US" dirty="0" smtClean="0"/>
              <a:t>It is FFS if lower density measurement gap configurations are defined or not</a:t>
            </a:r>
            <a:endParaRPr lang="en-US" dirty="0"/>
          </a:p>
          <a:p>
            <a:r>
              <a:rPr lang="en-US" dirty="0" smtClean="0"/>
              <a:t>RAN4 </a:t>
            </a:r>
            <a:r>
              <a:rPr lang="en-US" dirty="0"/>
              <a:t>will send LS to RAN2 on the related agreements</a:t>
            </a:r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79878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2475</TotalTime>
  <Words>237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WF on measurement gap enhancement</vt:lpstr>
      <vt:lpstr>Shorter MGL for synchronous operations</vt:lpstr>
      <vt:lpstr>NCSG and interruption control</vt:lpstr>
      <vt:lpstr>Per-CC based measurement gap configuration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Tang, Yang</dc:creator>
  <cp:lastModifiedBy>Tang, Yang</cp:lastModifiedBy>
  <cp:revision>80</cp:revision>
  <dcterms:created xsi:type="dcterms:W3CDTF">2016-04-13T15:12:29Z</dcterms:created>
  <dcterms:modified xsi:type="dcterms:W3CDTF">2016-08-26T12:10:11Z</dcterms:modified>
</cp:coreProperties>
</file>