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6" d="100"/>
          <a:sy n="66" d="100"/>
        </p:scale>
        <p:origin x="677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C6D11-4E3E-4DC2-AED7-8D375F32471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EB89-6379-485A-BD46-86C93BC36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680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C6D11-4E3E-4DC2-AED7-8D375F32471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EB89-6379-485A-BD46-86C93BC36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015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C6D11-4E3E-4DC2-AED7-8D375F32471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EB89-6379-485A-BD46-86C93BC36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972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C6D11-4E3E-4DC2-AED7-8D375F32471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EB89-6379-485A-BD46-86C93BC36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40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C6D11-4E3E-4DC2-AED7-8D375F32471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EB89-6379-485A-BD46-86C93BC36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563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C6D11-4E3E-4DC2-AED7-8D375F32471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EB89-6379-485A-BD46-86C93BC36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407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C6D11-4E3E-4DC2-AED7-8D375F32471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EB89-6379-485A-BD46-86C93BC36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579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C6D11-4E3E-4DC2-AED7-8D375F32471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EB89-6379-485A-BD46-86C93BC36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185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C6D11-4E3E-4DC2-AED7-8D375F32471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EB89-6379-485A-BD46-86C93BC36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782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C6D11-4E3E-4DC2-AED7-8D375F32471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EB89-6379-485A-BD46-86C93BC36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006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C6D11-4E3E-4DC2-AED7-8D375F32471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9EB89-6379-485A-BD46-86C93BC36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277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C6D11-4E3E-4DC2-AED7-8D375F324716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9EB89-6379-485A-BD46-86C93BC366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758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5505" y="1122363"/>
            <a:ext cx="10752880" cy="2387600"/>
          </a:xfrm>
        </p:spPr>
        <p:txBody>
          <a:bodyPr/>
          <a:lstStyle/>
          <a:p>
            <a:r>
              <a:rPr lang="en-US" dirty="0"/>
              <a:t>Way forward on NB-IoT aggregate power control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Nokia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248172" y="648182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R4-166638</a:t>
            </a:r>
          </a:p>
        </p:txBody>
      </p:sp>
    </p:spTree>
    <p:extLst>
      <p:ext uri="{BB962C8B-B14F-4D97-AF65-F5344CB8AC3E}">
        <p14:creationId xmlns:p14="http://schemas.microsoft.com/office/powerpoint/2010/main" val="2883674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Background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38200" y="1690687"/>
            <a:ext cx="83405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 smtClean="0"/>
              <a:t>During</a:t>
            </a:r>
            <a:r>
              <a:rPr lang="fi-FI" dirty="0" smtClean="0"/>
              <a:t> RAN4#80 NB-IoT </a:t>
            </a:r>
            <a:r>
              <a:rPr lang="fi-FI" dirty="0" err="1" smtClean="0"/>
              <a:t>aggregate</a:t>
            </a:r>
            <a:r>
              <a:rPr lang="fi-FI" dirty="0" smtClean="0"/>
              <a:t> </a:t>
            </a:r>
            <a:r>
              <a:rPr lang="fi-FI" dirty="0" err="1" smtClean="0"/>
              <a:t>power</a:t>
            </a:r>
            <a:r>
              <a:rPr lang="fi-FI" dirty="0" smtClean="0"/>
              <a:t> </a:t>
            </a:r>
            <a:r>
              <a:rPr lang="fi-FI" dirty="0" err="1" smtClean="0"/>
              <a:t>control</a:t>
            </a:r>
            <a:r>
              <a:rPr lang="fi-FI" dirty="0" smtClean="0"/>
              <a:t> </a:t>
            </a:r>
            <a:r>
              <a:rPr lang="fi-FI" dirty="0" err="1" smtClean="0"/>
              <a:t>was</a:t>
            </a:r>
            <a:r>
              <a:rPr lang="fi-FI" dirty="0" smtClean="0"/>
              <a:t> </a:t>
            </a:r>
            <a:r>
              <a:rPr lang="fi-FI" dirty="0" err="1" smtClean="0"/>
              <a:t>dicussed</a:t>
            </a:r>
            <a:r>
              <a:rPr lang="fi-FI" dirty="0" smtClean="0"/>
              <a:t> [1] and </a:t>
            </a:r>
            <a:r>
              <a:rPr lang="fi-FI" dirty="0" err="1" smtClean="0"/>
              <a:t>two</a:t>
            </a:r>
            <a:r>
              <a:rPr lang="fi-FI" dirty="0" smtClean="0"/>
              <a:t> </a:t>
            </a:r>
            <a:r>
              <a:rPr lang="fi-FI" dirty="0" err="1" smtClean="0"/>
              <a:t>possible</a:t>
            </a:r>
            <a:r>
              <a:rPr lang="fi-FI" dirty="0" smtClean="0"/>
              <a:t> </a:t>
            </a:r>
            <a:r>
              <a:rPr lang="fi-FI" dirty="0" err="1" smtClean="0"/>
              <a:t>methods</a:t>
            </a:r>
            <a:r>
              <a:rPr lang="fi-FI" dirty="0" smtClean="0"/>
              <a:t> for </a:t>
            </a:r>
            <a:r>
              <a:rPr lang="fi-FI" dirty="0" err="1" smtClean="0"/>
              <a:t>defining</a:t>
            </a:r>
            <a:r>
              <a:rPr lang="fi-FI" dirty="0" smtClean="0"/>
              <a:t>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requriement</a:t>
            </a:r>
            <a:r>
              <a:rPr lang="fi-FI" dirty="0" smtClean="0"/>
              <a:t> </a:t>
            </a:r>
            <a:r>
              <a:rPr lang="fi-FI" dirty="0" err="1" smtClean="0"/>
              <a:t>was</a:t>
            </a:r>
            <a:r>
              <a:rPr lang="fi-FI" dirty="0" smtClean="0"/>
              <a:t> </a:t>
            </a:r>
            <a:r>
              <a:rPr lang="fi-FI" dirty="0" err="1" smtClean="0"/>
              <a:t>mentioned</a:t>
            </a:r>
            <a:r>
              <a:rPr lang="fi-FI" dirty="0" smtClean="0"/>
              <a:t>.</a:t>
            </a:r>
          </a:p>
          <a:p>
            <a:endParaRPr lang="fi-FI" dirty="0" smtClean="0"/>
          </a:p>
          <a:p>
            <a:pPr marL="342900" lvl="0" indent="-342900" hangingPunct="0">
              <a:buFont typeface="+mj-lt"/>
              <a:buAutoNum type="arabicPeriod"/>
            </a:pPr>
            <a:r>
              <a:rPr lang="en-GB" dirty="0"/>
              <a:t>Define aggregate power control requirement such way that it covers the 256 </a:t>
            </a:r>
            <a:r>
              <a:rPr lang="en-GB" dirty="0" err="1"/>
              <a:t>ms</a:t>
            </a:r>
            <a:r>
              <a:rPr lang="en-GB" dirty="0"/>
              <a:t> max transmission period or shorter but requirement does not include a gap in transmission</a:t>
            </a:r>
            <a:endParaRPr lang="en-US" dirty="0"/>
          </a:p>
          <a:p>
            <a:pPr marL="342900" lvl="0" indent="-342900" hangingPunct="0">
              <a:buFont typeface="+mj-lt"/>
              <a:buAutoNum type="arabicPeriod"/>
            </a:pPr>
            <a:r>
              <a:rPr lang="en-GB" dirty="0"/>
              <a:t>Define aggregate power control requirement such way that it extends over the gap to ensure that accuracy is kept also when gap in transmission occurs. </a:t>
            </a:r>
            <a:endParaRPr lang="fi-FI" dirty="0" smtClean="0"/>
          </a:p>
          <a:p>
            <a:endParaRPr lang="fi-FI" dirty="0"/>
          </a:p>
          <a:p>
            <a:endParaRPr lang="fi-FI" dirty="0" smtClean="0"/>
          </a:p>
          <a:p>
            <a:endParaRPr lang="fi-FI" dirty="0"/>
          </a:p>
          <a:p>
            <a:endParaRPr lang="fi-FI" dirty="0" smtClean="0"/>
          </a:p>
          <a:p>
            <a:endParaRPr lang="fi-FI" dirty="0"/>
          </a:p>
          <a:p>
            <a:endParaRPr lang="fi-FI" dirty="0" smtClean="0"/>
          </a:p>
          <a:p>
            <a:endParaRPr lang="fi-FI" dirty="0"/>
          </a:p>
          <a:p>
            <a:endParaRPr lang="fi-FI" dirty="0" smtClean="0"/>
          </a:p>
          <a:p>
            <a:r>
              <a:rPr lang="fi-FI" dirty="0" smtClean="0"/>
              <a:t>[1] R4-165410, </a:t>
            </a:r>
            <a:r>
              <a:rPr lang="en-US" dirty="0" smtClean="0"/>
              <a:t>NB-IoT aggregate power control, Nokia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910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Discussion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38537" y="1656748"/>
            <a:ext cx="1091492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 smtClean="0"/>
              <a:t>During</a:t>
            </a:r>
            <a:r>
              <a:rPr lang="fi-FI" dirty="0" smtClean="0"/>
              <a:t>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offline</a:t>
            </a:r>
            <a:r>
              <a:rPr lang="fi-FI" dirty="0" smtClean="0"/>
              <a:t> </a:t>
            </a:r>
            <a:r>
              <a:rPr lang="fi-FI" dirty="0" err="1" smtClean="0"/>
              <a:t>discussion</a:t>
            </a:r>
            <a:r>
              <a:rPr lang="fi-FI" dirty="0" smtClean="0"/>
              <a:t> it </a:t>
            </a:r>
            <a:r>
              <a:rPr lang="fi-FI" dirty="0" err="1" smtClean="0"/>
              <a:t>was</a:t>
            </a:r>
            <a:r>
              <a:rPr lang="fi-FI" dirty="0" smtClean="0"/>
              <a:t> </a:t>
            </a:r>
            <a:r>
              <a:rPr lang="fi-FI" dirty="0" err="1" smtClean="0"/>
              <a:t>concluded</a:t>
            </a:r>
            <a:r>
              <a:rPr lang="fi-FI" dirty="0" smtClean="0"/>
              <a:t> </a:t>
            </a:r>
            <a:r>
              <a:rPr lang="fi-FI" dirty="0" err="1" smtClean="0"/>
              <a:t>that</a:t>
            </a:r>
            <a:r>
              <a:rPr lang="fi-FI" dirty="0" smtClean="0"/>
              <a:t> </a:t>
            </a:r>
            <a:r>
              <a:rPr lang="fi-FI" dirty="0" err="1" smtClean="0"/>
              <a:t>if</a:t>
            </a:r>
            <a:r>
              <a:rPr lang="fi-FI" dirty="0" smtClean="0"/>
              <a:t> </a:t>
            </a:r>
            <a:r>
              <a:rPr lang="fi-FI" dirty="0" err="1" smtClean="0"/>
              <a:t>there</a:t>
            </a:r>
            <a:r>
              <a:rPr lang="fi-FI" dirty="0" smtClean="0"/>
              <a:t> is a transmission </a:t>
            </a:r>
            <a:r>
              <a:rPr lang="fi-FI" dirty="0" err="1" smtClean="0"/>
              <a:t>gap</a:t>
            </a:r>
            <a:r>
              <a:rPr lang="fi-FI" dirty="0" smtClean="0"/>
              <a:t> </a:t>
            </a:r>
            <a:r>
              <a:rPr lang="fi-FI" dirty="0" err="1" smtClean="0"/>
              <a:t>larger</a:t>
            </a:r>
            <a:r>
              <a:rPr lang="fi-FI" dirty="0" smtClean="0"/>
              <a:t> </a:t>
            </a:r>
            <a:r>
              <a:rPr lang="fi-FI" dirty="0" err="1" smtClean="0"/>
              <a:t>than</a:t>
            </a:r>
            <a:r>
              <a:rPr lang="fi-FI" dirty="0" smtClean="0"/>
              <a:t> 20 ms </a:t>
            </a:r>
            <a:r>
              <a:rPr lang="fi-FI" dirty="0" err="1" smtClean="0"/>
              <a:t>then</a:t>
            </a:r>
            <a:r>
              <a:rPr lang="fi-FI" dirty="0" smtClean="0"/>
              <a:t> </a:t>
            </a:r>
            <a:r>
              <a:rPr lang="fi-FI" dirty="0" err="1" smtClean="0"/>
              <a:t>Absolute</a:t>
            </a:r>
            <a:r>
              <a:rPr lang="fi-FI" dirty="0" smtClean="0"/>
              <a:t> </a:t>
            </a:r>
            <a:r>
              <a:rPr lang="fi-FI" dirty="0" err="1" smtClean="0"/>
              <a:t>power</a:t>
            </a:r>
            <a:r>
              <a:rPr lang="fi-FI" dirty="0" smtClean="0"/>
              <a:t> </a:t>
            </a:r>
            <a:r>
              <a:rPr lang="fi-FI" dirty="0" err="1" smtClean="0"/>
              <a:t>tolerance</a:t>
            </a:r>
            <a:r>
              <a:rPr lang="fi-FI" dirty="0" smtClean="0"/>
              <a:t> </a:t>
            </a:r>
            <a:r>
              <a:rPr lang="fi-FI" dirty="0" err="1" smtClean="0"/>
              <a:t>applies</a:t>
            </a:r>
            <a:r>
              <a:rPr lang="fi-FI" dirty="0" smtClean="0"/>
              <a:t> as </a:t>
            </a:r>
            <a:r>
              <a:rPr lang="fi-FI" dirty="0" err="1" smtClean="0"/>
              <a:t>defined</a:t>
            </a:r>
            <a:r>
              <a:rPr lang="fi-FI" dirty="0" smtClean="0"/>
              <a:t> in 6.3.5.1. </a:t>
            </a:r>
            <a:r>
              <a:rPr lang="fi-FI" dirty="0" err="1" smtClean="0"/>
              <a:t>Note</a:t>
            </a:r>
            <a:r>
              <a:rPr lang="fi-FI" dirty="0" smtClean="0"/>
              <a:t>: for NB-IoT E-UTRA </a:t>
            </a:r>
            <a:r>
              <a:rPr lang="fi-FI" dirty="0" err="1" smtClean="0"/>
              <a:t>absolute</a:t>
            </a:r>
            <a:r>
              <a:rPr lang="fi-FI" dirty="0" smtClean="0"/>
              <a:t> </a:t>
            </a:r>
            <a:r>
              <a:rPr lang="fi-FI" dirty="0" err="1" smtClean="0"/>
              <a:t>power</a:t>
            </a:r>
            <a:r>
              <a:rPr lang="fi-FI" dirty="0" smtClean="0"/>
              <a:t> </a:t>
            </a:r>
            <a:r>
              <a:rPr lang="fi-FI" dirty="0" err="1" smtClean="0"/>
              <a:t>tolerance</a:t>
            </a:r>
            <a:r>
              <a:rPr lang="fi-FI" dirty="0" smtClean="0"/>
              <a:t> </a:t>
            </a:r>
            <a:r>
              <a:rPr lang="fi-FI" dirty="0" err="1" smtClean="0"/>
              <a:t>applies</a:t>
            </a:r>
            <a:r>
              <a:rPr lang="fi-FI" dirty="0" smtClean="0"/>
              <a:t>. </a:t>
            </a:r>
            <a:r>
              <a:rPr lang="fi-FI" dirty="0" err="1" smtClean="0"/>
              <a:t>Hence</a:t>
            </a:r>
            <a:r>
              <a:rPr lang="fi-FI" dirty="0" smtClean="0"/>
              <a:t> </a:t>
            </a:r>
            <a:r>
              <a:rPr lang="fi-FI" dirty="0" err="1" smtClean="0"/>
              <a:t>first</a:t>
            </a:r>
            <a:r>
              <a:rPr lang="fi-FI" dirty="0" smtClean="0"/>
              <a:t> transmission </a:t>
            </a:r>
            <a:r>
              <a:rPr lang="fi-FI" dirty="0" err="1" smtClean="0"/>
              <a:t>after</a:t>
            </a:r>
            <a:r>
              <a:rPr lang="fi-FI" dirty="0" smtClean="0"/>
              <a:t> UCG </a:t>
            </a:r>
            <a:r>
              <a:rPr lang="fi-FI" dirty="0" err="1" smtClean="0"/>
              <a:t>shall</a:t>
            </a:r>
            <a:r>
              <a:rPr lang="fi-FI" dirty="0" smtClean="0"/>
              <a:t> </a:t>
            </a:r>
            <a:r>
              <a:rPr lang="fi-FI" dirty="0" err="1" smtClean="0"/>
              <a:t>fullfill</a:t>
            </a:r>
            <a:r>
              <a:rPr lang="fi-FI" dirty="0" smtClean="0"/>
              <a:t> </a:t>
            </a:r>
            <a:r>
              <a:rPr lang="fi-FI" dirty="0" err="1" smtClean="0"/>
              <a:t>absolute</a:t>
            </a:r>
            <a:r>
              <a:rPr lang="fi-FI" dirty="0" smtClean="0"/>
              <a:t> </a:t>
            </a:r>
            <a:r>
              <a:rPr lang="fi-FI" dirty="0" err="1" smtClean="0"/>
              <a:t>power</a:t>
            </a:r>
            <a:r>
              <a:rPr lang="fi-FI" dirty="0" smtClean="0"/>
              <a:t> </a:t>
            </a:r>
            <a:r>
              <a:rPr lang="fi-FI" dirty="0" err="1" smtClean="0"/>
              <a:t>tolerance</a:t>
            </a:r>
            <a:r>
              <a:rPr lang="fi-FI" dirty="0" smtClean="0"/>
              <a:t> </a:t>
            </a:r>
            <a:r>
              <a:rPr lang="fi-FI" dirty="0" err="1" smtClean="0"/>
              <a:t>requirement</a:t>
            </a:r>
            <a:r>
              <a:rPr lang="fi-FI" dirty="0" smtClean="0"/>
              <a:t>.</a:t>
            </a:r>
          </a:p>
          <a:p>
            <a:endParaRPr lang="fi-FI" dirty="0"/>
          </a:p>
          <a:p>
            <a:r>
              <a:rPr lang="fi-FI" dirty="0" smtClean="0"/>
              <a:t>In </a:t>
            </a:r>
            <a:r>
              <a:rPr lang="fi-FI" dirty="0" err="1" smtClean="0"/>
              <a:t>conclusion</a:t>
            </a:r>
            <a:r>
              <a:rPr lang="fi-FI" dirty="0" smtClean="0"/>
              <a:t> Option 1 </a:t>
            </a:r>
            <a:r>
              <a:rPr lang="fi-FI" dirty="0" err="1" smtClean="0"/>
              <a:t>seems</a:t>
            </a:r>
            <a:r>
              <a:rPr lang="fi-FI" dirty="0" smtClean="0"/>
              <a:t> to </a:t>
            </a:r>
            <a:r>
              <a:rPr lang="fi-FI" dirty="0" err="1" smtClean="0"/>
              <a:t>be</a:t>
            </a:r>
            <a:r>
              <a:rPr lang="fi-FI" dirty="0" smtClean="0"/>
              <a:t> </a:t>
            </a:r>
            <a:r>
              <a:rPr lang="fi-FI" dirty="0" err="1" smtClean="0"/>
              <a:t>only</a:t>
            </a:r>
            <a:r>
              <a:rPr lang="fi-FI" dirty="0" smtClean="0"/>
              <a:t> </a:t>
            </a:r>
            <a:r>
              <a:rPr lang="fi-FI" dirty="0" err="1" smtClean="0"/>
              <a:t>possibility</a:t>
            </a:r>
            <a:r>
              <a:rPr lang="fi-FI" dirty="0" smtClean="0"/>
              <a:t> to </a:t>
            </a:r>
            <a:r>
              <a:rPr lang="fi-FI" dirty="0" err="1" smtClean="0"/>
              <a:t>define</a:t>
            </a:r>
            <a:r>
              <a:rPr lang="fi-FI" dirty="0" smtClean="0"/>
              <a:t> </a:t>
            </a:r>
            <a:r>
              <a:rPr lang="fi-FI" dirty="0" err="1" smtClean="0"/>
              <a:t>aggregate</a:t>
            </a:r>
            <a:r>
              <a:rPr lang="fi-FI" dirty="0" smtClean="0"/>
              <a:t> </a:t>
            </a:r>
            <a:r>
              <a:rPr lang="fi-FI" dirty="0" err="1" smtClean="0"/>
              <a:t>power</a:t>
            </a:r>
            <a:r>
              <a:rPr lang="fi-FI" dirty="0" smtClean="0"/>
              <a:t> </a:t>
            </a:r>
            <a:r>
              <a:rPr lang="fi-FI" dirty="0" err="1" smtClean="0"/>
              <a:t>tolearace</a:t>
            </a:r>
            <a:r>
              <a:rPr lang="fi-FI" dirty="0" smtClean="0"/>
              <a:t> for NB-IoT.</a:t>
            </a:r>
          </a:p>
          <a:p>
            <a:endParaRPr lang="fi-FI" dirty="0"/>
          </a:p>
          <a:p>
            <a:r>
              <a:rPr lang="fi-FI" dirty="0" err="1" smtClean="0"/>
              <a:t>From</a:t>
            </a:r>
            <a:r>
              <a:rPr lang="fi-FI" dirty="0" smtClean="0"/>
              <a:t> 36.521 </a:t>
            </a:r>
            <a:r>
              <a:rPr lang="fi-FI" dirty="0" err="1" smtClean="0"/>
              <a:t>we</a:t>
            </a:r>
            <a:r>
              <a:rPr lang="fi-FI" dirty="0" smtClean="0"/>
              <a:t> </a:t>
            </a:r>
            <a:r>
              <a:rPr lang="fi-FI" dirty="0" err="1" smtClean="0"/>
              <a:t>can</a:t>
            </a:r>
            <a:r>
              <a:rPr lang="fi-FI" dirty="0" smtClean="0"/>
              <a:t> </a:t>
            </a:r>
            <a:r>
              <a:rPr lang="fi-FI" dirty="0" err="1" smtClean="0"/>
              <a:t>see</a:t>
            </a:r>
            <a:r>
              <a:rPr lang="fi-FI" dirty="0" smtClean="0"/>
              <a:t>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test</a:t>
            </a:r>
            <a:r>
              <a:rPr lang="fi-FI" dirty="0" smtClean="0"/>
              <a:t> </a:t>
            </a:r>
            <a:r>
              <a:rPr lang="fi-FI" dirty="0" err="1" smtClean="0"/>
              <a:t>patters</a:t>
            </a:r>
            <a:r>
              <a:rPr lang="fi-FI" dirty="0" smtClean="0"/>
              <a:t> to E-UTRA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537" y="3792245"/>
            <a:ext cx="6123809" cy="292380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96628" y="4016416"/>
            <a:ext cx="51391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 smtClean="0"/>
              <a:t>From</a:t>
            </a:r>
            <a:r>
              <a:rPr lang="fi-FI" dirty="0" smtClean="0"/>
              <a:t>: 36.521: E-UTRA </a:t>
            </a:r>
            <a:r>
              <a:rPr lang="fi-FI" dirty="0" err="1" smtClean="0"/>
              <a:t>requirement</a:t>
            </a:r>
            <a:r>
              <a:rPr lang="fi-FI" dirty="0" smtClean="0"/>
              <a:t> </a:t>
            </a:r>
            <a:r>
              <a:rPr lang="fi-FI" dirty="0" err="1" smtClean="0"/>
              <a:t>consists</a:t>
            </a:r>
            <a:r>
              <a:rPr lang="fi-FI" dirty="0" smtClean="0"/>
              <a:t> of 5 </a:t>
            </a:r>
            <a:r>
              <a:rPr lang="fi-FI" dirty="0" err="1" smtClean="0"/>
              <a:t>consecutive</a:t>
            </a:r>
            <a:r>
              <a:rPr lang="fi-FI" dirty="0" smtClean="0"/>
              <a:t> </a:t>
            </a:r>
            <a:r>
              <a:rPr lang="fi-FI" dirty="0" err="1" smtClean="0"/>
              <a:t>transmissions</a:t>
            </a:r>
            <a:r>
              <a:rPr lang="fi-FI" dirty="0" smtClean="0"/>
              <a:t> </a:t>
            </a:r>
            <a:r>
              <a:rPr lang="fi-FI" dirty="0" err="1" smtClean="0"/>
              <a:t>separated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4 ms in </a:t>
            </a:r>
            <a:r>
              <a:rPr lang="fi-FI" dirty="0" err="1" smtClean="0"/>
              <a:t>time</a:t>
            </a:r>
            <a:r>
              <a:rPr lang="fi-FI" dirty="0" smtClean="0"/>
              <a:t>. </a:t>
            </a:r>
            <a:r>
              <a:rPr lang="en-US" dirty="0" smtClean="0"/>
              <a:t>Measurement is done on power of 5 consecutive transmissions to verify the UE transmitted power is maintained within 21 </a:t>
            </a:r>
            <a:r>
              <a:rPr lang="en-US" dirty="0" err="1" smtClean="0"/>
              <a:t>ms.</a:t>
            </a:r>
            <a:r>
              <a:rPr lang="en-US" dirty="0" smtClean="0"/>
              <a:t> The transient periods of 20us are excluded from the power measurement.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937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Way</a:t>
            </a:r>
            <a:r>
              <a:rPr lang="fi-FI" dirty="0" smtClean="0"/>
              <a:t> </a:t>
            </a:r>
            <a:r>
              <a:rPr lang="fi-FI" dirty="0" err="1" smtClean="0"/>
              <a:t>forward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38200" y="1840374"/>
            <a:ext cx="99275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smtClean="0"/>
              <a:t>Option 1 </a:t>
            </a:r>
            <a:r>
              <a:rPr lang="fi-FI" dirty="0" err="1" smtClean="0"/>
              <a:t>From</a:t>
            </a:r>
            <a:r>
              <a:rPr lang="fi-FI" dirty="0" smtClean="0"/>
              <a:t> [1] </a:t>
            </a:r>
            <a:r>
              <a:rPr lang="fi-FI" dirty="0" err="1" smtClean="0"/>
              <a:t>was</a:t>
            </a:r>
            <a:r>
              <a:rPr lang="fi-FI" dirty="0" smtClean="0"/>
              <a:t> </a:t>
            </a:r>
            <a:r>
              <a:rPr lang="fi-FI" dirty="0" err="1" smtClean="0"/>
              <a:t>chosen</a:t>
            </a:r>
            <a:r>
              <a:rPr lang="fi-FI" dirty="0" smtClean="0"/>
              <a:t> for </a:t>
            </a:r>
            <a:r>
              <a:rPr lang="fi-FI" dirty="0" err="1" smtClean="0"/>
              <a:t>basis</a:t>
            </a:r>
            <a:r>
              <a:rPr lang="fi-FI" dirty="0" smtClean="0"/>
              <a:t> of NB-IoT </a:t>
            </a:r>
            <a:r>
              <a:rPr lang="fi-FI" dirty="0" err="1" smtClean="0"/>
              <a:t>aggregate</a:t>
            </a:r>
            <a:r>
              <a:rPr lang="fi-FI" dirty="0" smtClean="0"/>
              <a:t> </a:t>
            </a:r>
            <a:r>
              <a:rPr lang="fi-FI" dirty="0" err="1" smtClean="0"/>
              <a:t>power</a:t>
            </a:r>
            <a:r>
              <a:rPr lang="fi-FI" dirty="0" smtClean="0"/>
              <a:t> </a:t>
            </a:r>
            <a:r>
              <a:rPr lang="fi-FI" dirty="0" err="1" smtClean="0"/>
              <a:t>control</a:t>
            </a:r>
            <a:r>
              <a:rPr lang="fi-FI" dirty="0" smtClean="0"/>
              <a:t> </a:t>
            </a:r>
            <a:r>
              <a:rPr lang="fi-FI" dirty="0" err="1" smtClean="0"/>
              <a:t>requriement</a:t>
            </a:r>
            <a:r>
              <a:rPr lang="fi-FI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dirty="0" err="1" smtClean="0"/>
              <a:t>Comppanies</a:t>
            </a:r>
            <a:r>
              <a:rPr lang="fi-FI" dirty="0" smtClean="0"/>
              <a:t> </a:t>
            </a:r>
            <a:r>
              <a:rPr lang="fi-FI" dirty="0" err="1" smtClean="0"/>
              <a:t>will</a:t>
            </a:r>
            <a:r>
              <a:rPr lang="fi-FI" dirty="0" smtClean="0"/>
              <a:t> </a:t>
            </a:r>
            <a:r>
              <a:rPr lang="fi-FI" dirty="0" err="1" smtClean="0"/>
              <a:t>provide</a:t>
            </a:r>
            <a:r>
              <a:rPr lang="fi-FI" dirty="0" smtClean="0"/>
              <a:t> </a:t>
            </a:r>
            <a:r>
              <a:rPr lang="fi-FI" dirty="0" err="1" smtClean="0"/>
              <a:t>detailed</a:t>
            </a:r>
            <a:r>
              <a:rPr lang="fi-FI" dirty="0" smtClean="0"/>
              <a:t> </a:t>
            </a:r>
            <a:r>
              <a:rPr lang="fi-FI" dirty="0" err="1" smtClean="0"/>
              <a:t>proposals</a:t>
            </a:r>
            <a:r>
              <a:rPr lang="fi-FI" dirty="0" smtClean="0"/>
              <a:t> for </a:t>
            </a:r>
            <a:r>
              <a:rPr lang="fi-FI" dirty="0" err="1" smtClean="0"/>
              <a:t>test</a:t>
            </a:r>
            <a:r>
              <a:rPr lang="fi-FI" dirty="0" smtClean="0"/>
              <a:t> </a:t>
            </a:r>
            <a:r>
              <a:rPr lang="fi-FI" dirty="0" err="1" smtClean="0"/>
              <a:t>pattern</a:t>
            </a:r>
            <a:r>
              <a:rPr lang="fi-FI" dirty="0" smtClean="0"/>
              <a:t> and for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requirement</a:t>
            </a:r>
            <a:r>
              <a:rPr lang="fi-FI" dirty="0" smtClean="0"/>
              <a:t> for RAN4#80bis.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3091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4117</TotalTime>
  <Words>259</Words>
  <Application>Microsoft Office PowerPoint</Application>
  <PresentationFormat>Widescreen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Way forward on NB-IoT aggregate power control</vt:lpstr>
      <vt:lpstr>Background</vt:lpstr>
      <vt:lpstr>Discussion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NB-IoT aggregate power control</dc:title>
  <dc:creator>Vasenkari, Petri J. (Nokia - FI/Espoo)</dc:creator>
  <cp:lastModifiedBy>Vasenkari, Petri J. (Nokia - FI/Espoo)</cp:lastModifiedBy>
  <cp:revision>5</cp:revision>
  <dcterms:created xsi:type="dcterms:W3CDTF">2016-08-22T10:36:22Z</dcterms:created>
  <dcterms:modified xsi:type="dcterms:W3CDTF">2016-08-25T15:16:51Z</dcterms:modified>
</cp:coreProperties>
</file>