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8" r:id="rId2"/>
    <p:sldId id="259" r:id="rId3"/>
    <p:sldId id="260" r:id="rId4"/>
    <p:sldId id="262" r:id="rId5"/>
    <p:sldId id="261" r:id="rId6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2016/8/10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313816"/>
            <a:ext cx="8536488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80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R4-16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526</a:t>
            </a:r>
            <a:r>
              <a:rPr lang="en-US" altLang="ja-JP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Gothenburg, Sweden, 22 - 26 Aug, 2016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8.18.1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Working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Procedure for </a:t>
            </a:r>
            <a:r>
              <a:rPr lang="en-US" sz="40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eLAA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example combinations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 smtClean="0"/>
              <a:t>RAN#79, it was approved that studies on </a:t>
            </a:r>
            <a:r>
              <a:rPr lang="en-US" dirty="0" err="1" smtClean="0"/>
              <a:t>eLAA</a:t>
            </a:r>
            <a:r>
              <a:rPr lang="en-US" dirty="0" smtClean="0"/>
              <a:t> example combinations would be captured into TR36.714-02-02.  (see R4-164676)</a:t>
            </a:r>
            <a:endParaRPr lang="en-US" dirty="0" smtClean="0"/>
          </a:p>
          <a:p>
            <a:r>
              <a:rPr lang="en-US" dirty="0" smtClean="0"/>
              <a:t>However, the latest version of </a:t>
            </a:r>
            <a:r>
              <a:rPr lang="en-US" dirty="0" err="1" smtClean="0"/>
              <a:t>eLAA</a:t>
            </a:r>
            <a:r>
              <a:rPr lang="en-US" dirty="0" smtClean="0"/>
              <a:t> WID does not include description regarding example band combinations.</a:t>
            </a:r>
            <a:endParaRPr lang="en-US" dirty="0" smtClean="0"/>
          </a:p>
          <a:p>
            <a:r>
              <a:rPr lang="en-US" dirty="0" smtClean="0"/>
              <a:t>Therefore, </a:t>
            </a:r>
            <a:r>
              <a:rPr lang="en-US" dirty="0" err="1" smtClean="0"/>
              <a:t>eLAA</a:t>
            </a:r>
            <a:r>
              <a:rPr lang="en-US" dirty="0" smtClean="0"/>
              <a:t> WID has to be revised.  And in addition, 2DL/2UL WID may have to be revised (maybe not).</a:t>
            </a:r>
          </a:p>
          <a:p>
            <a:r>
              <a:rPr lang="en-US" dirty="0" smtClean="0"/>
              <a:t>We show two options how to solve above issues.</a:t>
            </a:r>
            <a:endParaRPr 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</a:t>
            </a:r>
            <a:r>
              <a:rPr lang="en-US" dirty="0" smtClean="0"/>
              <a:t>#1: Revise only </a:t>
            </a:r>
            <a:r>
              <a:rPr lang="en-US" dirty="0" err="1" smtClean="0"/>
              <a:t>eLAA</a:t>
            </a:r>
            <a:r>
              <a:rPr lang="en-US" dirty="0" smtClean="0"/>
              <a:t> WID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400" dirty="0" smtClean="0"/>
              <a:t>KDDI prefers this option.</a:t>
            </a:r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The only thing 3GPP has to do is to revise </a:t>
            </a:r>
            <a:r>
              <a:rPr lang="en-GB" sz="2400" dirty="0" err="1" smtClean="0"/>
              <a:t>eLAA</a:t>
            </a:r>
            <a:r>
              <a:rPr lang="en-GB" sz="2400" dirty="0" smtClean="0"/>
              <a:t> WID only.</a:t>
            </a:r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How to revise </a:t>
            </a:r>
            <a:r>
              <a:rPr lang="en-GB" sz="2400" dirty="0" err="1" smtClean="0"/>
              <a:t>eLAA</a:t>
            </a:r>
            <a:r>
              <a:rPr lang="en-GB" sz="2400" dirty="0" smtClean="0"/>
              <a:t> WID is;</a:t>
            </a:r>
          </a:p>
          <a:p>
            <a:pPr marL="685800" lvl="3">
              <a:spcBef>
                <a:spcPts val="1000"/>
              </a:spcBef>
            </a:pPr>
            <a:r>
              <a:rPr lang="en-GB" sz="2200" dirty="0" smtClean="0"/>
              <a:t>Add description regarding “example band combinations”.</a:t>
            </a:r>
          </a:p>
          <a:p>
            <a:pPr marL="685800" lvl="3">
              <a:spcBef>
                <a:spcPts val="1000"/>
              </a:spcBef>
            </a:pPr>
            <a:r>
              <a:rPr lang="en-GB" sz="2200" dirty="0" smtClean="0"/>
              <a:t>Add TR36.714-02-02 as a impacted spec.</a:t>
            </a:r>
            <a:endParaRPr lang="en-GB" sz="18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Option#</a:t>
            </a:r>
            <a:r>
              <a:rPr lang="en-US" dirty="0" smtClean="0"/>
              <a:t>2: Revise both </a:t>
            </a:r>
            <a:r>
              <a:rPr lang="en-US" dirty="0" err="1" smtClean="0"/>
              <a:t>eLAA</a:t>
            </a:r>
            <a:r>
              <a:rPr lang="en-US" dirty="0" smtClean="0"/>
              <a:t> &amp; 2DL/2UL WIDs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endParaRPr lang="en-US" sz="2400" dirty="0"/>
          </a:p>
          <a:p>
            <a:pPr marL="228600" lvl="2">
              <a:spcBef>
                <a:spcPts val="1000"/>
              </a:spcBef>
            </a:pPr>
            <a:r>
              <a:rPr lang="en-US" sz="2400" dirty="0" smtClean="0"/>
              <a:t>As same in Option#1, </a:t>
            </a:r>
            <a:r>
              <a:rPr lang="en-US" sz="2400" dirty="0" err="1" smtClean="0"/>
              <a:t>eLAA</a:t>
            </a:r>
            <a:r>
              <a:rPr lang="en-US" sz="2400" dirty="0" smtClean="0"/>
              <a:t> WID has to be revised to include description regarding example band combinations</a:t>
            </a:r>
            <a:r>
              <a:rPr lang="en-US" sz="2400" dirty="0" smtClean="0"/>
              <a:t>.</a:t>
            </a:r>
          </a:p>
          <a:p>
            <a:pPr marL="228600" lvl="2">
              <a:spcBef>
                <a:spcPts val="1000"/>
              </a:spcBef>
            </a:pPr>
            <a:r>
              <a:rPr lang="en-US" sz="2400" dirty="0" smtClean="0"/>
              <a:t>In addition, example band combinations would be introduced into 2DL/2UL WIDs.</a:t>
            </a:r>
          </a:p>
          <a:p>
            <a:pPr marL="228600" lvl="2">
              <a:spcBef>
                <a:spcPts val="1000"/>
              </a:spcBef>
            </a:pPr>
            <a:endParaRPr lang="en-US" sz="2400" dirty="0"/>
          </a:p>
          <a:p>
            <a:pPr marL="0" lvl="2" indent="0">
              <a:spcBef>
                <a:spcPts val="1000"/>
              </a:spcBef>
              <a:buNone/>
            </a:pPr>
            <a:r>
              <a:rPr lang="en-US" sz="2400" dirty="0" smtClean="0"/>
              <a:t>&lt;NOTE&gt;</a:t>
            </a:r>
          </a:p>
          <a:p>
            <a:pPr marL="228600" lvl="2">
              <a:spcBef>
                <a:spcPts val="1000"/>
              </a:spcBef>
            </a:pPr>
            <a:r>
              <a:rPr lang="en-US" sz="2400" dirty="0" smtClean="0"/>
              <a:t>Someone may feel strangeness because example band combinations appears both </a:t>
            </a:r>
            <a:r>
              <a:rPr lang="en-US" sz="2400" dirty="0" err="1" smtClean="0"/>
              <a:t>eLAA</a:t>
            </a:r>
            <a:r>
              <a:rPr lang="en-US" sz="2400" dirty="0" smtClean="0"/>
              <a:t> &amp; 2DL/2UL WIDs.</a:t>
            </a:r>
          </a:p>
          <a:p>
            <a:pPr marL="228600" lvl="2">
              <a:spcBef>
                <a:spcPts val="1000"/>
              </a:spcBef>
            </a:pPr>
            <a:r>
              <a:rPr lang="en-US" sz="2400" dirty="0" smtClean="0"/>
              <a:t>Work for example band combinations are part of </a:t>
            </a:r>
            <a:r>
              <a:rPr lang="en-US" sz="2400" dirty="0" err="1" smtClean="0"/>
              <a:t>eLAA</a:t>
            </a:r>
            <a:r>
              <a:rPr lang="en-US" sz="2400" dirty="0" smtClean="0"/>
              <a:t> WI.  It may not make sense for 3GPP to have two WIDs for </a:t>
            </a:r>
            <a:r>
              <a:rPr lang="en-US" sz="2400" dirty="0" err="1" smtClean="0"/>
              <a:t>eLAA</a:t>
            </a:r>
            <a:r>
              <a:rPr lang="en-US" sz="2400" dirty="0" smtClean="0"/>
              <a:t>.  </a:t>
            </a:r>
            <a:endParaRPr lang="en-US" sz="2400" dirty="0" smtClean="0"/>
          </a:p>
          <a:p>
            <a:pPr marL="457200" lvl="3" indent="0">
              <a:spcBef>
                <a:spcPts val="1000"/>
              </a:spcBef>
              <a:buNone/>
            </a:pPr>
            <a:endParaRPr lang="en-US" sz="2000" dirty="0"/>
          </a:p>
          <a:p>
            <a:pPr marL="685800" lvl="3">
              <a:spcBef>
                <a:spcPts val="1000"/>
              </a:spcBef>
            </a:pPr>
            <a:endParaRPr lang="en-US" sz="2000" i="1" dirty="0" smtClean="0"/>
          </a:p>
          <a:p>
            <a:pPr marL="228600" lvl="2">
              <a:spcBef>
                <a:spcPts val="1000"/>
              </a:spcBef>
            </a:pPr>
            <a:endParaRPr lang="en-US" sz="2400" dirty="0"/>
          </a:p>
          <a:p>
            <a:pPr marL="228600" lvl="2">
              <a:spcBef>
                <a:spcPts val="1000"/>
              </a:spcBef>
            </a:pPr>
            <a:endParaRPr lang="en-GB" sz="2400" i="1" dirty="0"/>
          </a:p>
          <a:p>
            <a:endParaRPr 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27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369113"/>
          </a:xfrm>
        </p:spPr>
        <p:txBody>
          <a:bodyPr>
            <a:norm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400" dirty="0" smtClean="0"/>
              <a:t>In this contribution, we show our view regarding </a:t>
            </a:r>
            <a:r>
              <a:rPr lang="en-GB" sz="2400" dirty="0" err="1" smtClean="0"/>
              <a:t>eLAA</a:t>
            </a:r>
            <a:r>
              <a:rPr lang="en-GB" sz="2400" dirty="0" smtClean="0"/>
              <a:t> working procedure.</a:t>
            </a:r>
            <a:endParaRPr lang="en-GB" sz="2400" dirty="0"/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We suggest RAN4 to approve Option#1 but hope to correct views from other companies in RAN4.</a:t>
            </a:r>
            <a:endParaRPr lang="en-GB" sz="24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444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4839</TotalTime>
  <Words>256</Words>
  <Application>Microsoft Office PowerPoint</Application>
  <PresentationFormat>画面に合わせる 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Theme</vt:lpstr>
      <vt:lpstr>PowerPoint プレゼンテーション</vt:lpstr>
      <vt:lpstr>Background</vt:lpstr>
      <vt:lpstr>Option#1: Revise only eLAA WID</vt:lpstr>
      <vt:lpstr>Option#2: Revise both eLAA &amp; 2DL/2UL WIDs</vt:lpstr>
      <vt:lpstr>Conclusion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O.M</cp:lastModifiedBy>
  <cp:revision>34</cp:revision>
  <cp:lastPrinted>2015-11-02T18:42:05Z</cp:lastPrinted>
  <dcterms:created xsi:type="dcterms:W3CDTF">2015-10-30T15:37:37Z</dcterms:created>
  <dcterms:modified xsi:type="dcterms:W3CDTF">2016-08-10T08:56:25Z</dcterms:modified>
</cp:coreProperties>
</file>