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58" r:id="rId3"/>
    <p:sldId id="259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9863" autoAdjust="0"/>
  </p:normalViewPr>
  <p:slideViewPr>
    <p:cSldViewPr>
      <p:cViewPr varScale="1">
        <p:scale>
          <a:sx n="93" d="100"/>
          <a:sy n="93" d="100"/>
        </p:scale>
        <p:origin x="-85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AFE9597-66F2-4122-9691-6D8DD6BD805F}" type="datetimeFigureOut">
              <a:rPr lang="en-US" smtClean="0"/>
              <a:pPr/>
              <a:t>8/12/2016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50482ED-FA4F-4E7E-B464-A05C6FB4F6B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2264880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8/12/2016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8/12/2016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8/12/2016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TW" dirty="0" smtClean="0"/>
              <a:t>Blind Detection </a:t>
            </a:r>
            <a:r>
              <a:rPr lang="en-US" altLang="zh-TW" smtClean="0"/>
              <a:t>Conclusions on </a:t>
            </a:r>
            <a:r>
              <a:rPr lang="en-US" altLang="zh-TW" dirty="0" smtClean="0"/>
              <a:t>MUST Case 1 and 2</a:t>
            </a:r>
            <a:endParaRPr lang="zh-TW" alt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err="1" smtClean="0">
                <a:solidFill>
                  <a:schemeClr val="tx1"/>
                </a:solidFill>
              </a:rPr>
              <a:t>MediaTek</a:t>
            </a:r>
            <a:endParaRPr lang="zh-TW" altLang="en-US" dirty="0">
              <a:solidFill>
                <a:schemeClr val="tx1"/>
              </a:solidFill>
            </a:endParaRP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296863" y="323850"/>
            <a:ext cx="4580741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spcBef>
                <a:spcPct val="20000"/>
              </a:spcBef>
              <a:buFont typeface="Arial" pitchFamily="34" charset="0"/>
              <a:buNone/>
            </a:pPr>
            <a:r>
              <a:rPr lang="en-US" altLang="zh-CN" b="1" dirty="0">
                <a:cs typeface="Arial" pitchFamily="34" charset="0"/>
              </a:rPr>
              <a:t>3GPP TSG-RAN WG4 Meeting </a:t>
            </a:r>
            <a:r>
              <a:rPr lang="en-US" altLang="zh-CN" b="1" dirty="0" smtClean="0">
                <a:cs typeface="Arial" pitchFamily="34" charset="0"/>
              </a:rPr>
              <a:t>#80</a:t>
            </a:r>
            <a:r>
              <a:rPr lang="en-US" altLang="zh-CN" b="1" dirty="0">
                <a:cs typeface="Arial" pitchFamily="34" charset="0"/>
              </a:rPr>
              <a:t/>
            </a:r>
            <a:br>
              <a:rPr lang="en-US" altLang="zh-CN" b="1" dirty="0">
                <a:cs typeface="Arial" pitchFamily="34" charset="0"/>
              </a:rPr>
            </a:br>
            <a:r>
              <a:rPr lang="en-US" altLang="zh-TW" b="1" dirty="0" smtClean="0">
                <a:cs typeface="Arial" pitchFamily="34" charset="0"/>
              </a:rPr>
              <a:t>Gothenburg, Sweden, 22nd -26th August 2016</a:t>
            </a:r>
            <a:endParaRPr lang="sv-SE" altLang="sv-SE" b="1" dirty="0">
              <a:cs typeface="Arial" pitchFamily="34" charset="0"/>
            </a:endParaRPr>
          </a:p>
          <a:p>
            <a:r>
              <a:rPr lang="en-US" altLang="zh-CN" b="1" dirty="0">
                <a:cs typeface="Arial" pitchFamily="34" charset="0"/>
              </a:rPr>
              <a:t>Agenda Item: </a:t>
            </a:r>
            <a:r>
              <a:rPr lang="en-US" altLang="zh-CN" b="1" dirty="0" smtClean="0">
                <a:cs typeface="Arial" pitchFamily="34" charset="0"/>
              </a:rPr>
              <a:t>8.19.2</a:t>
            </a:r>
            <a:endParaRPr lang="en-US" altLang="zh-CN" b="1" dirty="0">
              <a:cs typeface="Arial" pitchFamily="34" charset="0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7596924" y="323850"/>
            <a:ext cx="120417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/>
            <a:r>
              <a:rPr lang="en-US" altLang="zh-CN" b="1" smtClean="0">
                <a:cs typeface="Arial" pitchFamily="34" charset="0"/>
              </a:rPr>
              <a:t>R4-165133</a:t>
            </a:r>
            <a:endParaRPr lang="zh-CN" altLang="en-US" b="1" dirty="0">
              <a:solidFill>
                <a:srgbClr val="FF0000"/>
              </a:solidFill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TW" dirty="0" smtClean="0"/>
              <a:t>Way Forward</a:t>
            </a:r>
            <a:endParaRPr lang="zh-TW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US" altLang="zh-TW" dirty="0" smtClean="0"/>
              <a:t>In CRS-based TMs</a:t>
            </a:r>
          </a:p>
          <a:p>
            <a:pPr lvl="1"/>
            <a:r>
              <a:rPr lang="en-US" altLang="zh-TW" dirty="0" smtClean="0"/>
              <a:t>Blind detection on interference existence is not feasible</a:t>
            </a:r>
          </a:p>
          <a:p>
            <a:pPr lvl="2"/>
            <a:r>
              <a:rPr lang="en-US" altLang="zh-TW" dirty="0" smtClean="0"/>
              <a:t>The degradation due to existence detection error is significant for either OMA to NOMA or NOMA to OMA.  </a:t>
            </a:r>
          </a:p>
          <a:p>
            <a:pPr lvl="2"/>
            <a:r>
              <a:rPr lang="en-US" altLang="zh-TW" dirty="0" smtClean="0"/>
              <a:t>Practical blind detection algorithms cannot achieve acceptable detection rate for both 1-layer and 2-layer in CRS-based TMs. </a:t>
            </a:r>
          </a:p>
          <a:p>
            <a:pPr lvl="1"/>
            <a:r>
              <a:rPr lang="en-US" altLang="zh-TW" dirty="0" smtClean="0"/>
              <a:t>Given the signaling of interference existence, t</a:t>
            </a:r>
            <a:r>
              <a:rPr lang="en-US" altLang="zh-TW" sz="2700" dirty="0" smtClean="0"/>
              <a:t>he worst throughput degradation at BLER 10% of ideal performance due to blind detection on power ratio is</a:t>
            </a:r>
            <a:endParaRPr lang="zh-TW" altLang="zh-TW" sz="2700" dirty="0" smtClean="0"/>
          </a:p>
          <a:p>
            <a:pPr lvl="2"/>
            <a:r>
              <a:rPr lang="en-US" altLang="zh-TW" sz="2300" dirty="0" smtClean="0"/>
              <a:t>&lt; 1% in QPSK,</a:t>
            </a:r>
            <a:endParaRPr lang="zh-TW" altLang="zh-TW" sz="2300" dirty="0" smtClean="0"/>
          </a:p>
          <a:p>
            <a:pPr lvl="2"/>
            <a:r>
              <a:rPr lang="en-US" altLang="zh-TW" sz="2300" dirty="0" smtClean="0"/>
              <a:t>&lt; 5% in 16QAM, and</a:t>
            </a:r>
            <a:endParaRPr lang="zh-TW" altLang="zh-TW" sz="2300" dirty="0" smtClean="0"/>
          </a:p>
          <a:p>
            <a:pPr lvl="2"/>
            <a:r>
              <a:rPr lang="en-US" altLang="zh-TW" sz="2300" dirty="0" smtClean="0"/>
              <a:t>10~20% in 64QAM.</a:t>
            </a:r>
          </a:p>
          <a:p>
            <a:pPr lvl="1"/>
            <a:r>
              <a:rPr lang="en-US" altLang="zh-TW" dirty="0" smtClean="0"/>
              <a:t>Additional UE computation complexity is required.</a:t>
            </a:r>
          </a:p>
          <a:p>
            <a:pPr lvl="1"/>
            <a:endParaRPr lang="zh-TW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TW" dirty="0" smtClean="0"/>
              <a:t>Way Forward</a:t>
            </a:r>
            <a:endParaRPr lang="zh-TW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altLang="zh-TW" dirty="0" smtClean="0"/>
              <a:t>In DMRS-based TMs</a:t>
            </a:r>
          </a:p>
          <a:p>
            <a:pPr lvl="1"/>
            <a:r>
              <a:rPr lang="en-US" altLang="zh-TW" dirty="0" smtClean="0"/>
              <a:t>If near and far UEs share the same DMRS port(s)/sequence(s), the conclusions in CRS-based TM can be directly applied.</a:t>
            </a:r>
            <a:endParaRPr lang="zh-TW" altLang="zh-TW" dirty="0" smtClean="0"/>
          </a:p>
          <a:p>
            <a:pPr lvl="1"/>
            <a:r>
              <a:rPr lang="en-US" altLang="zh-TW" dirty="0" smtClean="0"/>
              <a:t>If near and far UEs do not share the same DMRS port/sequence, and their DMRSs are power scaled by their own power ratios </a:t>
            </a:r>
          </a:p>
          <a:p>
            <a:pPr lvl="2"/>
            <a:r>
              <a:rPr lang="en-US" altLang="zh-TW" dirty="0" smtClean="0"/>
              <a:t>Blind detection on Interference existence is feasible in terms of the throughput degradation</a:t>
            </a:r>
          </a:p>
          <a:p>
            <a:pPr lvl="2"/>
            <a:r>
              <a:rPr lang="en-US" altLang="zh-TW" dirty="0" smtClean="0"/>
              <a:t>The worst throughput degradation at BLER 10% of ideal performance due to blind detection on power ratio is </a:t>
            </a:r>
          </a:p>
          <a:p>
            <a:pPr lvl="3"/>
            <a:r>
              <a:rPr lang="en-US" altLang="zh-TW" sz="1900" dirty="0" smtClean="0"/>
              <a:t>&lt; 1% in QPSK and 16QAM</a:t>
            </a:r>
            <a:endParaRPr lang="zh-TW" altLang="zh-TW" sz="1900" dirty="0" smtClean="0"/>
          </a:p>
          <a:p>
            <a:pPr lvl="3"/>
            <a:r>
              <a:rPr lang="en-US" altLang="zh-TW" sz="1900" dirty="0" smtClean="0"/>
              <a:t>&lt; 5% in 64QAM</a:t>
            </a:r>
            <a:endParaRPr lang="zh-TW" altLang="zh-TW" sz="1900" dirty="0" smtClean="0"/>
          </a:p>
          <a:p>
            <a:pPr lvl="1"/>
            <a:r>
              <a:rPr lang="en-US" altLang="zh-TW" dirty="0" smtClean="0"/>
              <a:t>Additional UE computation complexity is required.</a:t>
            </a:r>
          </a:p>
          <a:p>
            <a:pPr>
              <a:buNone/>
            </a:pPr>
            <a:endParaRPr lang="en-US" altLang="zh-TW" dirty="0" smtClean="0"/>
          </a:p>
          <a:p>
            <a:pPr lvl="1"/>
            <a:endParaRPr lang="zh-TW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534</TotalTime>
  <Words>152</Words>
  <Application>Microsoft Office PowerPoint</Application>
  <PresentationFormat>On-screen Show (4:3)</PresentationFormat>
  <Paragraphs>24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Blind Detection Conclusions on MUST Case 1 and 2</vt:lpstr>
      <vt:lpstr>Way Forward</vt:lpstr>
      <vt:lpstr>Way Forward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MUST blind detection issues</dc:title>
  <dc:creator>Ato Yu (余倉緯)</dc:creator>
  <cp:keywords>CTPClassification=CTP_PUBLIC:VisualMarkings=</cp:keywords>
  <cp:lastModifiedBy>Mediatek</cp:lastModifiedBy>
  <cp:revision>72</cp:revision>
  <dcterms:created xsi:type="dcterms:W3CDTF">2006-08-16T00:00:00Z</dcterms:created>
  <dcterms:modified xsi:type="dcterms:W3CDTF">2016-08-12T02:25:15Z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TitusGUID">
    <vt:lpwstr>7b1f6e7b-4436-40eb-8795-fa08b36635a1</vt:lpwstr>
  </property>
  <property fmtid="{D5CDD505-2E9C-101B-9397-08002B2CF9AE}" pid="4" name="CTP_TimeStamp">
    <vt:lpwstr>2016-05-25 00:11:49Z</vt:lpwstr>
  </property>
  <property fmtid="{D5CDD505-2E9C-101B-9397-08002B2CF9AE}" pid="5" name="CTP_BU">
    <vt:lpwstr>NA</vt:lpwstr>
  </property>
  <property fmtid="{D5CDD505-2E9C-101B-9397-08002B2CF9AE}" pid="6" name="CTP_IDSID">
    <vt:lpwstr>NA</vt:lpwstr>
  </property>
  <property fmtid="{D5CDD505-2E9C-101B-9397-08002B2CF9AE}" pid="7" name="CTP_WWID">
    <vt:lpwstr>NA</vt:lpwstr>
  </property>
  <property fmtid="{D5CDD505-2E9C-101B-9397-08002B2CF9AE}" pid="8" name="CTPClassification">
    <vt:lpwstr>CTP_PUBLIC</vt:lpwstr>
  </property>
  <property fmtid="{D5CDD505-2E9C-101B-9397-08002B2CF9AE}" pid="9" name="_AdHocReviewCycleID">
    <vt:i4>1581302046</vt:i4>
  </property>
  <property fmtid="{D5CDD505-2E9C-101B-9397-08002B2CF9AE}" pid="10" name="_EmailSubject">
    <vt:lpwstr>Possible WF on MUST issues</vt:lpwstr>
  </property>
  <property fmtid="{D5CDD505-2E9C-101B-9397-08002B2CF9AE}" pid="11" name="_AuthorEmail">
    <vt:lpwstr>Ato.Yu@mediatek.com</vt:lpwstr>
  </property>
  <property fmtid="{D5CDD505-2E9C-101B-9397-08002B2CF9AE}" pid="12" name="_AuthorEmailDisplayName">
    <vt:lpwstr>Ato Yu (余倉緯)</vt:lpwstr>
  </property>
</Properties>
</file>