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WF on MUST General Issues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8.19.1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R4-165105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TW" dirty="0" smtClean="0"/>
              <a:t>A hybrid of MUST Case 1 and Case 3 is not feasible in terms of UE blind detection complexity</a:t>
            </a:r>
            <a:endParaRPr lang="zh-TW" altLang="zh-TW" dirty="0" smtClean="0"/>
          </a:p>
          <a:p>
            <a:pPr lvl="0"/>
            <a:r>
              <a:rPr lang="en-US" altLang="zh-TW" dirty="0" smtClean="0"/>
              <a:t>In </a:t>
            </a:r>
            <a:r>
              <a:rPr lang="en-US" altLang="zh-TW" dirty="0" smtClean="0"/>
              <a:t>MUST Case 3, unequal power allocation between spatial layers in CRS-based TMs is not feasible in terms of UE blind detection </a:t>
            </a:r>
            <a:r>
              <a:rPr lang="en-US" altLang="zh-TW" dirty="0" smtClean="0"/>
              <a:t>complexity</a:t>
            </a:r>
            <a:endParaRPr lang="zh-TW" altLang="zh-TW" dirty="0" smtClean="0"/>
          </a:p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58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MUST General Issues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60</cp:revision>
  <dcterms:created xsi:type="dcterms:W3CDTF">2006-08-16T00:00:00Z</dcterms:created>
  <dcterms:modified xsi:type="dcterms:W3CDTF">2016-08-12T01:58:03Z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