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5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2016/4/25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79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Nanjing, China, 23-27 May,2016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</a:t>
            </a:r>
            <a:r>
              <a:rPr lang="en-GB" altLang="ja-JP" sz="3200" b="1" dirty="0" smtClean="0"/>
              <a:t>7.13.3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WF on RRM core requirement for V2V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163693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WF on analysis of RRM core requirement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92500" lnSpcReduction="10000"/>
          </a:bodyPr>
          <a:lstStyle/>
          <a:p>
            <a:r>
              <a:rPr lang="en-GB" altLang="ko-KR" sz="2400" dirty="0" smtClean="0"/>
              <a:t>Ran4 </a:t>
            </a:r>
            <a:r>
              <a:rPr lang="en-GB" altLang="ko-KR" sz="2400" dirty="0"/>
              <a:t>don’t specify reception requirement of GNSS and it is left on UE implementation.</a:t>
            </a:r>
            <a:endParaRPr lang="ko-KR" altLang="ko-KR" sz="2400" dirty="0"/>
          </a:p>
          <a:p>
            <a:pPr lvl="1"/>
            <a:r>
              <a:rPr lang="en-US" altLang="ko-KR" sz="2000" dirty="0"/>
              <a:t>Selection/Reselection to GNSS</a:t>
            </a:r>
            <a:endParaRPr lang="ko-KR" altLang="ko-KR" sz="2000" dirty="0"/>
          </a:p>
          <a:p>
            <a:pPr lvl="1"/>
            <a:r>
              <a:rPr lang="en-US" altLang="ko-KR" sz="2000" dirty="0" smtClean="0"/>
              <a:t>Initiation/Cease </a:t>
            </a:r>
            <a:r>
              <a:rPr lang="en-US" altLang="ko-KR" sz="2000" dirty="0"/>
              <a:t>GNSS based </a:t>
            </a:r>
            <a:r>
              <a:rPr lang="en-US" altLang="ko-KR" sz="2000" dirty="0" smtClean="0"/>
              <a:t>SLSS</a:t>
            </a:r>
          </a:p>
          <a:p>
            <a:pPr lvl="1"/>
            <a:endParaRPr lang="ko-KR" altLang="ko-KR" sz="2000" dirty="0"/>
          </a:p>
          <a:p>
            <a:r>
              <a:rPr lang="en-GB" altLang="ko-KR" sz="2400" dirty="0" smtClean="0"/>
              <a:t>Ran4 </a:t>
            </a:r>
            <a:r>
              <a:rPr lang="en-GB" altLang="ko-KR" sz="2400" dirty="0"/>
              <a:t>specify transmission requirement related to GNSS.</a:t>
            </a:r>
            <a:endParaRPr lang="ko-KR" altLang="ko-KR" sz="2400" dirty="0"/>
          </a:p>
          <a:p>
            <a:pPr lvl="1"/>
            <a:r>
              <a:rPr lang="en-US" altLang="ko-KR" sz="2000" dirty="0"/>
              <a:t>TA(Timing advance), TE(Timing Error)  </a:t>
            </a:r>
            <a:endParaRPr lang="en-US" altLang="ko-KR" sz="2000" dirty="0" smtClean="0"/>
          </a:p>
          <a:p>
            <a:pPr lvl="1"/>
            <a:endParaRPr lang="ko-KR" altLang="ko-KR" sz="2000" dirty="0"/>
          </a:p>
          <a:p>
            <a:r>
              <a:rPr lang="en-GB" altLang="ko-KR" sz="2400" dirty="0" smtClean="0"/>
              <a:t>Ran4 </a:t>
            </a:r>
            <a:r>
              <a:rPr lang="en-GB" altLang="ko-KR" sz="2400" dirty="0"/>
              <a:t>consider RS structure of RAN1 working assumption to complete RRM core requirement in time of V2V WI</a:t>
            </a:r>
            <a:r>
              <a:rPr lang="en-GB" altLang="ko-KR" sz="2400" dirty="0" smtClean="0"/>
              <a:t>.</a:t>
            </a:r>
          </a:p>
          <a:p>
            <a:endParaRPr lang="ko-KR" altLang="ko-KR" sz="2400" dirty="0"/>
          </a:p>
          <a:p>
            <a:r>
              <a:rPr lang="en-GB" altLang="ko-KR" sz="2400" dirty="0" smtClean="0"/>
              <a:t>Ran4 </a:t>
            </a:r>
            <a:r>
              <a:rPr lang="en-GB" altLang="ko-KR" sz="2400" dirty="0"/>
              <a:t>consider the high priority of SL TX over WAN TX for interruption requirement </a:t>
            </a:r>
            <a:endParaRPr lang="en-GB" altLang="ko-KR" sz="2400" dirty="0" smtClean="0"/>
          </a:p>
          <a:p>
            <a:endParaRPr lang="ko-KR" altLang="ko-KR" sz="2400" dirty="0"/>
          </a:p>
          <a:p>
            <a:r>
              <a:rPr lang="en-GB" altLang="ko-KR" sz="2400" dirty="0" smtClean="0"/>
              <a:t>Ran4 </a:t>
            </a:r>
            <a:r>
              <a:rPr lang="en-GB" altLang="ko-KR" sz="2400" dirty="0"/>
              <a:t>will complete RRM core requirement in RAN4#80 based on </a:t>
            </a:r>
            <a:r>
              <a:rPr lang="en-US" altLang="ko-KR" sz="2400" dirty="0" smtClean="0"/>
              <a:t>slide 3 &amp; 4.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Agreement of RRM core </a:t>
            </a:r>
            <a:r>
              <a:rPr lang="en-US" altLang="ja-JP" sz="3600" b="1" dirty="0"/>
              <a:t>requirement</a:t>
            </a:r>
            <a:endParaRPr lang="en-US" altLang="ja-JP" sz="3600" dirty="0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876124"/>
              </p:ext>
            </p:extLst>
          </p:nvPr>
        </p:nvGraphicFramePr>
        <p:xfrm>
          <a:off x="539554" y="1052736"/>
          <a:ext cx="8136901" cy="54316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3215"/>
                <a:gridCol w="568991"/>
                <a:gridCol w="1656184"/>
                <a:gridCol w="720080"/>
                <a:gridCol w="936104"/>
                <a:gridCol w="864096"/>
                <a:gridCol w="2088231"/>
              </a:tblGrid>
              <a:tr h="485106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Reuse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New requirement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Not necessary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Comment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rowSpan="6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ProSe UE</a:t>
                      </a:r>
                      <a:endParaRPr lang="ko-KR" sz="12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transmission timing</a:t>
                      </a:r>
                      <a:endParaRPr lang="ko-KR" sz="12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(TA, TE)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IC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eNB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5659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TA=TBD(need Ran1 decision),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TE=24</a:t>
                      </a:r>
                      <a:r>
                        <a:rPr lang="ko-KR" sz="1200">
                          <a:effectLst/>
                          <a:latin typeface="Times New Roman"/>
                          <a:ea typeface="맑은 고딕"/>
                        </a:rPr>
                        <a:t>·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GNSS-based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Depending on Ran1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OoC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TA=0</a:t>
                      </a:r>
                      <a:r>
                        <a:rPr lang="ko-KR" sz="1200">
                          <a:effectLst/>
                          <a:latin typeface="Times New Roman"/>
                          <a:ea typeface="맑은 고딕"/>
                        </a:rPr>
                        <a:t>·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Ts,TE=24</a:t>
                      </a:r>
                      <a:r>
                        <a:rPr lang="ko-KR" sz="1200">
                          <a:effectLst/>
                          <a:latin typeface="Times New Roman"/>
                          <a:ea typeface="맑은 고딕"/>
                        </a:rPr>
                        <a:t>·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GNSS-based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TA=0</a:t>
                      </a:r>
                      <a:r>
                        <a:rPr lang="ko-KR" sz="1200">
                          <a:effectLst/>
                          <a:latin typeface="Times New Roman"/>
                          <a:ea typeface="맑은 고딕"/>
                        </a:rPr>
                        <a:t>·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Ts, TE=24</a:t>
                      </a:r>
                      <a:r>
                        <a:rPr lang="ko-KR" sz="1200">
                          <a:effectLst/>
                          <a:latin typeface="Times New Roman"/>
                          <a:ea typeface="맑은 고딕"/>
                        </a:rPr>
                        <a:t>·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Ts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23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Legacy PC-5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rowSpan="6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Selection/Reselection of </a:t>
                      </a:r>
                      <a:r>
                        <a:rPr lang="en-GB" sz="1200" dirty="0" err="1">
                          <a:effectLst/>
                        </a:rPr>
                        <a:t>ProSe</a:t>
                      </a:r>
                      <a:r>
                        <a:rPr lang="en-GB" sz="1200" dirty="0">
                          <a:effectLst/>
                        </a:rPr>
                        <a:t> Sync. Reference</a:t>
                      </a:r>
                      <a:endParaRPr lang="ko-KR" sz="12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T</a:t>
                      </a:r>
                      <a:r>
                        <a:rPr lang="en-GB" sz="1200" baseline="-25000" dirty="0" err="1">
                          <a:effectLst/>
                        </a:rPr>
                        <a:t>detect,SyncRef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eNB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UE implementation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GNSS-based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ko-KR" sz="1200" dirty="0" smtClean="0">
                          <a:effectLst/>
                          <a:latin typeface="Times New Roman"/>
                          <a:ea typeface="+mn-ea"/>
                        </a:rPr>
                        <a:t>O</a:t>
                      </a:r>
                      <a:endParaRPr lang="ko-KR" altLang="ko-KR" sz="1200" dirty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Depending </a:t>
                      </a: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on </a:t>
                      </a:r>
                      <a:r>
                        <a:rPr lang="en-GB" sz="1200" smtClean="0">
                          <a:effectLst/>
                          <a:latin typeface="Times New Roman"/>
                          <a:ea typeface="맑은 고딕"/>
                        </a:rPr>
                        <a:t>Ran1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OoC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UE implementation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GNSS-based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Need to consider drop rate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23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Legacy PC-5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Need to consider drop rate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23404">
                <a:tc rowSpan="6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Initiation/Cease of SLSS Transmission</a:t>
                      </a:r>
                      <a:endParaRPr lang="ko-KR" sz="12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(T</a:t>
                      </a:r>
                      <a:r>
                        <a:rPr lang="en-GB" sz="1200" baseline="-25000">
                          <a:effectLst/>
                        </a:rPr>
                        <a:t>evaluate,SLSS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eNB based SLSS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Limit low DRX cycle regarding high speed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 based SLSS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UE implementation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23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 based UE based SLSS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Depending on Ran1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 err="1">
                          <a:effectLst/>
                        </a:rPr>
                        <a:t>OoC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 based SLSS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UE implementation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23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GNSS based UE based SLSS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Depending on Ran1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Need to consider new RS &amp; high speed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61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Legacy PC-5 UE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Need to consider new RS &amp; high speed 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83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Agreement of RRM core </a:t>
            </a:r>
            <a:r>
              <a:rPr lang="en-US" altLang="ja-JP" sz="3600" b="1" dirty="0"/>
              <a:t>requirement</a:t>
            </a:r>
            <a:endParaRPr lang="en-US" altLang="ja-JP" sz="3600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235335"/>
              </p:ext>
            </p:extLst>
          </p:nvPr>
        </p:nvGraphicFramePr>
        <p:xfrm>
          <a:off x="539552" y="1052736"/>
          <a:ext cx="8136903" cy="3155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223"/>
                <a:gridCol w="981033"/>
                <a:gridCol w="1400632"/>
                <a:gridCol w="687600"/>
                <a:gridCol w="936104"/>
                <a:gridCol w="1152128"/>
                <a:gridCol w="1656183"/>
              </a:tblGrid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Reuse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New requirement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Not necessary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Comment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Measurements for </a:t>
                      </a:r>
                      <a:r>
                        <a:rPr lang="en-GB" sz="1200" dirty="0" err="1">
                          <a:effectLst/>
                        </a:rPr>
                        <a:t>ProSe</a:t>
                      </a:r>
                      <a:r>
                        <a:rPr lang="en-GB" sz="1200" dirty="0">
                          <a:effectLst/>
                        </a:rPr>
                        <a:t> in Any Cell Selection State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 err="1">
                          <a:effectLst/>
                        </a:rPr>
                        <a:t>OoC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Cell identification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76020">
                <a:tc rowSpan="4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Interruption to WAN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RRC_IDLE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PDC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760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RRC_CONN.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PDC config.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1760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During PDC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3520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During PDC with 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맑은 고딕"/>
                        </a:rPr>
                        <a:t>comm.Gap</a:t>
                      </a: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(</a:t>
                      </a:r>
                      <a:r>
                        <a:rPr lang="en-GB" sz="1200" dirty="0" err="1">
                          <a:effectLst/>
                          <a:latin typeface="Times New Roman"/>
                          <a:ea typeface="맑은 고딕"/>
                        </a:rPr>
                        <a:t>Tx</a:t>
                      </a: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Similar as PDD with transmission gaps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616068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Interruption to PC-5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IC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 err="1">
                          <a:effectLst/>
                          <a:latin typeface="Times New Roman"/>
                          <a:ea typeface="맑은 고딕"/>
                        </a:rPr>
                        <a:t>eNB</a:t>
                      </a: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 is manageable 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Measurement for sensing resource allocation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IC/</a:t>
                      </a:r>
                      <a:r>
                        <a:rPr lang="en-GB" sz="1200" dirty="0" err="1">
                          <a:effectLst/>
                        </a:rPr>
                        <a:t>OoC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/>
                          <a:ea typeface="맑은 고딕"/>
                        </a:rPr>
                        <a:t>O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맑은 고딕"/>
                        </a:rPr>
                        <a:t>Postpone to next V2X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07696" y="4496116"/>
            <a:ext cx="2340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 : </a:t>
            </a:r>
            <a:r>
              <a:rPr lang="en-US" altLang="ko-KR" sz="1200" dirty="0" err="1" smtClean="0"/>
              <a:t>ProSe</a:t>
            </a:r>
            <a:r>
              <a:rPr lang="en-US" altLang="ko-KR" sz="1200" dirty="0" smtClean="0"/>
              <a:t> Direct Communication</a:t>
            </a:r>
          </a:p>
          <a:p>
            <a:r>
              <a:rPr lang="en-US" altLang="ko-KR" sz="1200" dirty="0" smtClean="0"/>
              <a:t>PDD : </a:t>
            </a:r>
            <a:r>
              <a:rPr lang="en-US" altLang="ko-KR" sz="1200" dirty="0" err="1" smtClean="0"/>
              <a:t>ProSe</a:t>
            </a:r>
            <a:r>
              <a:rPr lang="en-US" altLang="ko-KR" sz="1200" dirty="0" smtClean="0"/>
              <a:t> Direct Discovery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978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79632</TotalTime>
  <Words>361</Words>
  <Application>Microsoft Office PowerPoint</Application>
  <PresentationFormat>화면 슬라이드 쇼(4:3)</PresentationFormat>
  <Paragraphs>185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​​テーマ</vt:lpstr>
      <vt:lpstr>PowerPoint 프레젠테이션</vt:lpstr>
      <vt:lpstr>WF on analysis of RRM core requirement</vt:lpstr>
      <vt:lpstr>Agreement of RRM core requirement</vt:lpstr>
      <vt:lpstr>Agreement of RRM core requirement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164</cp:revision>
  <dcterms:created xsi:type="dcterms:W3CDTF">2015-01-05T09:38:53Z</dcterms:created>
  <dcterms:modified xsi:type="dcterms:W3CDTF">2016-05-13T00:53:20Z</dcterms:modified>
</cp:coreProperties>
</file>