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-39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926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612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23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881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939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47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32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164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18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8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E99F1-CC08-415E-828A-95B4C1ABA38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878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WF on </a:t>
            </a:r>
            <a:r>
              <a:rPr lang="en-GB" b="1" dirty="0" smtClean="0"/>
              <a:t>Release independence for 10MHz in B46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Vodafone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464924" y="0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 smtClean="0"/>
              <a:t>R4-164967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15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In </a:t>
            </a:r>
            <a:r>
              <a:rPr lang="es-ES" sz="2400" dirty="0" err="1" smtClean="0"/>
              <a:t>this</a:t>
            </a:r>
            <a:r>
              <a:rPr lang="es-ES" sz="2400" dirty="0" smtClean="0"/>
              <a:t> meeting 10MHz </a:t>
            </a:r>
            <a:r>
              <a:rPr lang="es-ES" sz="2400" dirty="0" err="1" smtClean="0"/>
              <a:t>requirements</a:t>
            </a:r>
            <a:r>
              <a:rPr lang="es-ES" sz="2400" dirty="0" smtClean="0"/>
              <a:t> </a:t>
            </a:r>
            <a:r>
              <a:rPr lang="es-ES" sz="2400" dirty="0" err="1" smtClean="0"/>
              <a:t>for</a:t>
            </a:r>
            <a:r>
              <a:rPr lang="es-ES" sz="2400" dirty="0" smtClean="0"/>
              <a:t> Band 46 DL </a:t>
            </a:r>
            <a:r>
              <a:rPr lang="es-ES" sz="2400" dirty="0" err="1" smtClean="0"/>
              <a:t>have</a:t>
            </a:r>
            <a:r>
              <a:rPr lang="es-ES" sz="2400" dirty="0" smtClean="0"/>
              <a:t> </a:t>
            </a:r>
            <a:r>
              <a:rPr lang="es-ES" sz="2400" dirty="0" err="1" smtClean="0"/>
              <a:t>been</a:t>
            </a:r>
            <a:r>
              <a:rPr lang="es-ES" sz="2400" dirty="0" smtClean="0"/>
              <a:t> </a:t>
            </a:r>
            <a:r>
              <a:rPr lang="es-ES" sz="2400" dirty="0" err="1" smtClean="0"/>
              <a:t>proposed</a:t>
            </a:r>
            <a:r>
              <a:rPr lang="es-ES" sz="2400" dirty="0" smtClean="0"/>
              <a:t> </a:t>
            </a:r>
            <a:r>
              <a:rPr lang="es-ES" sz="2400" dirty="0" err="1" smtClean="0"/>
              <a:t>for</a:t>
            </a:r>
            <a:r>
              <a:rPr lang="es-ES" sz="2400" dirty="0" smtClean="0"/>
              <a:t> </a:t>
            </a:r>
            <a:r>
              <a:rPr lang="es-ES" sz="2400" dirty="0" err="1"/>
              <a:t>Release</a:t>
            </a:r>
            <a:r>
              <a:rPr lang="es-ES" sz="2400" dirty="0"/>
              <a:t> 13</a:t>
            </a:r>
            <a:r>
              <a:rPr lang="es-ES" sz="2400" dirty="0" smtClean="0"/>
              <a:t> in R4-163662 </a:t>
            </a:r>
            <a:r>
              <a:rPr lang="es-ES" sz="2400" dirty="0" err="1" smtClean="0"/>
              <a:t>for</a:t>
            </a:r>
            <a:r>
              <a:rPr lang="es-ES" sz="2400" dirty="0" smtClean="0"/>
              <a:t> UE </a:t>
            </a:r>
            <a:r>
              <a:rPr lang="es-ES" sz="2400" dirty="0" err="1" smtClean="0"/>
              <a:t>side</a:t>
            </a:r>
            <a:r>
              <a:rPr lang="es-ES" sz="2400" dirty="0" smtClean="0"/>
              <a:t> and R4-163943 </a:t>
            </a:r>
            <a:r>
              <a:rPr lang="es-ES" sz="2400" dirty="0" err="1" smtClean="0"/>
              <a:t>for</a:t>
            </a:r>
            <a:r>
              <a:rPr lang="es-ES" sz="2400" dirty="0" smtClean="0"/>
              <a:t> BS </a:t>
            </a:r>
            <a:r>
              <a:rPr lang="es-ES" sz="2400" dirty="0" err="1" smtClean="0"/>
              <a:t>side</a:t>
            </a:r>
            <a:endParaRPr lang="es-ES" sz="2400" dirty="0" smtClean="0"/>
          </a:p>
          <a:p>
            <a:r>
              <a:rPr lang="es-ES" sz="2400" dirty="0" err="1" smtClean="0"/>
              <a:t>Some</a:t>
            </a:r>
            <a:r>
              <a:rPr lang="es-ES" sz="2400" dirty="0" smtClean="0"/>
              <a:t> </a:t>
            </a:r>
            <a:r>
              <a:rPr lang="es-ES" sz="2400" dirty="0" err="1" smtClean="0"/>
              <a:t>companies</a:t>
            </a:r>
            <a:r>
              <a:rPr lang="es-ES" sz="2400" dirty="0" smtClean="0"/>
              <a:t> </a:t>
            </a:r>
            <a:r>
              <a:rPr lang="es-ES" sz="2400" dirty="0" err="1" smtClean="0"/>
              <a:t>expressed</a:t>
            </a:r>
            <a:r>
              <a:rPr lang="es-ES" sz="2400" dirty="0" smtClean="0"/>
              <a:t> </a:t>
            </a:r>
            <a:r>
              <a:rPr lang="es-ES" sz="2400" dirty="0" err="1" smtClean="0"/>
              <a:t>that</a:t>
            </a:r>
            <a:r>
              <a:rPr lang="es-ES" sz="2400" dirty="0" smtClean="0"/>
              <a:t> </a:t>
            </a:r>
            <a:r>
              <a:rPr lang="es-ES" sz="2400" dirty="0" err="1" smtClean="0"/>
              <a:t>preference</a:t>
            </a:r>
            <a:r>
              <a:rPr lang="es-ES" sz="2400" dirty="0" smtClean="0"/>
              <a:t> </a:t>
            </a:r>
            <a:r>
              <a:rPr lang="es-ES" sz="2400" dirty="0" err="1" smtClean="0"/>
              <a:t>is</a:t>
            </a:r>
            <a:r>
              <a:rPr lang="es-ES" sz="2400" dirty="0" smtClean="0"/>
              <a:t> to </a:t>
            </a:r>
            <a:r>
              <a:rPr lang="es-ES" sz="2400" dirty="0" err="1" smtClean="0"/>
              <a:t>have</a:t>
            </a:r>
            <a:r>
              <a:rPr lang="es-ES" sz="2400" dirty="0" smtClean="0"/>
              <a:t> </a:t>
            </a:r>
            <a:r>
              <a:rPr lang="es-ES" sz="2400" dirty="0" err="1" smtClean="0"/>
              <a:t>Release</a:t>
            </a:r>
            <a:r>
              <a:rPr lang="es-ES" sz="2400" dirty="0" smtClean="0"/>
              <a:t> 14 CR </a:t>
            </a:r>
            <a:r>
              <a:rPr lang="es-ES" sz="2400" dirty="0" err="1" smtClean="0"/>
              <a:t>since</a:t>
            </a:r>
            <a:r>
              <a:rPr lang="es-ES" sz="2400" dirty="0" smtClean="0"/>
              <a:t> </a:t>
            </a:r>
            <a:r>
              <a:rPr lang="es-ES" sz="2400" dirty="0" err="1" smtClean="0"/>
              <a:t>Release</a:t>
            </a:r>
            <a:r>
              <a:rPr lang="es-ES" sz="2400" dirty="0" smtClean="0"/>
              <a:t> 13 </a:t>
            </a:r>
            <a:r>
              <a:rPr lang="es-ES" sz="2400" dirty="0" err="1" smtClean="0"/>
              <a:t>is</a:t>
            </a:r>
            <a:r>
              <a:rPr lang="es-ES" sz="2400" dirty="0" smtClean="0"/>
              <a:t> </a:t>
            </a:r>
            <a:r>
              <a:rPr lang="es-ES" sz="2400" dirty="0" err="1" smtClean="0"/>
              <a:t>closed</a:t>
            </a:r>
            <a:endParaRPr lang="es-ES" sz="2400" dirty="0" smtClean="0"/>
          </a:p>
          <a:p>
            <a:pPr marL="228600" lvl="1">
              <a:spcBef>
                <a:spcPts val="1000"/>
              </a:spcBef>
            </a:pP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was</a:t>
            </a:r>
            <a:r>
              <a:rPr lang="es-ES" dirty="0" smtClean="0"/>
              <a:t> </a:t>
            </a:r>
            <a:r>
              <a:rPr lang="es-ES" dirty="0" err="1" smtClean="0"/>
              <a:t>agreed</a:t>
            </a:r>
            <a:r>
              <a:rPr lang="es-ES" dirty="0" smtClean="0"/>
              <a:t> in R4-163148, </a:t>
            </a:r>
            <a:r>
              <a:rPr lang="en-US" dirty="0"/>
              <a:t>the two combinations sets for 5A+46A, 1,3,5A+46C and 1,3,5A+46D and 1,3,5A+46E will be changed to only one combination set (with 20 and 10MHz) if the associated requirements to include 10MHz are completed by </a:t>
            </a:r>
            <a:r>
              <a:rPr lang="en-US" dirty="0" smtClean="0"/>
              <a:t>RAN4#79</a:t>
            </a:r>
            <a:endParaRPr lang="es-ES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426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10MHz in Band 46 is specified in Release 14</a:t>
            </a:r>
          </a:p>
          <a:p>
            <a:r>
              <a:rPr lang="en-GB" dirty="0" smtClean="0"/>
              <a:t>10MHz DL B46 requirements </a:t>
            </a:r>
            <a:r>
              <a:rPr lang="en-GB" dirty="0" smtClean="0"/>
              <a:t>(and associated CA combinations) are </a:t>
            </a:r>
            <a:r>
              <a:rPr lang="en-GB" dirty="0" smtClean="0"/>
              <a:t>specified in a release independent manner since Release </a:t>
            </a:r>
            <a:r>
              <a:rPr lang="en-GB" dirty="0" smtClean="0"/>
              <a:t>13</a:t>
            </a:r>
          </a:p>
          <a:p>
            <a:pPr marL="228600" lvl="1">
              <a:spcBef>
                <a:spcPts val="1000"/>
              </a:spcBef>
            </a:pPr>
            <a:r>
              <a:rPr lang="en-US" dirty="0" smtClean="0"/>
              <a:t>Two </a:t>
            </a:r>
            <a:r>
              <a:rPr lang="en-US" dirty="0"/>
              <a:t>combinations sets for 5A+46A, 1,3,5A+46C and 1,3,5A+46D and 1,3,5A+46E will </a:t>
            </a:r>
            <a:r>
              <a:rPr lang="es-ES" dirty="0" smtClean="0"/>
              <a:t>be </a:t>
            </a:r>
            <a:r>
              <a:rPr lang="es-ES" dirty="0" err="1" smtClean="0"/>
              <a:t>defined</a:t>
            </a:r>
            <a:r>
              <a:rPr lang="es-ES" dirty="0" smtClean="0"/>
              <a:t> (</a:t>
            </a:r>
            <a:r>
              <a:rPr lang="es-ES" dirty="0" err="1" smtClean="0"/>
              <a:t>one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20, </a:t>
            </a:r>
            <a:r>
              <a:rPr lang="es-ES" dirty="0" err="1" smtClean="0"/>
              <a:t>another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10 and 20)</a:t>
            </a:r>
            <a:endParaRPr lang="es-ES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5933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Microsoft Office PowerPoint</Application>
  <PresentationFormat>Custom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Release independence for 10MHz in B46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Bandwidth combination sets in CA basket work items</dc:title>
  <dc:creator>Onozawa, Hisashi (Nokia - JP/Tokyo)</dc:creator>
  <cp:lastModifiedBy>Anaya, Luis, Vodafone Group (lanayac)</cp:lastModifiedBy>
  <cp:revision>37</cp:revision>
  <dcterms:created xsi:type="dcterms:W3CDTF">2016-04-11T17:54:45Z</dcterms:created>
  <dcterms:modified xsi:type="dcterms:W3CDTF">2016-05-27T06:56:59Z</dcterms:modified>
</cp:coreProperties>
</file>