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26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402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044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57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48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33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01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0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82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96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4DDD4-16C1-4B40-B46C-13F826EDA28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52136-AF15-4A9A-BF24-70A4D2ECB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9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83451"/>
            <a:ext cx="9875520" cy="2387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R4-164905 </a:t>
            </a:r>
            <a:r>
              <a:rPr lang="en-US" sz="4000" dirty="0" smtClean="0"/>
              <a:t>Way forward for deriving SNR levels in RLM test for CE mode A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Qualcomm, </a:t>
            </a:r>
            <a:r>
              <a:rPr lang="en-US" sz="3600" dirty="0" smtClean="0"/>
              <a:t>Nokia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0303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SNR levels for RLM test in CE mode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Simulation alignment</a:t>
            </a:r>
          </a:p>
          <a:p>
            <a:pPr lvl="1"/>
            <a:r>
              <a:rPr lang="en-US" dirty="0" smtClean="0"/>
              <a:t>Issues </a:t>
            </a:r>
          </a:p>
          <a:p>
            <a:pPr lvl="2"/>
            <a:r>
              <a:rPr lang="en-US" dirty="0" smtClean="0"/>
              <a:t>Significant difference observed in MPDCCH performance results (Qin and </a:t>
            </a:r>
            <a:r>
              <a:rPr lang="en-US" dirty="0" err="1" smtClean="0"/>
              <a:t>Qout</a:t>
            </a:r>
            <a:r>
              <a:rPr lang="en-US" dirty="0" smtClean="0"/>
              <a:t> values) from different companies. </a:t>
            </a:r>
          </a:p>
          <a:p>
            <a:pPr lvl="2"/>
            <a:r>
              <a:rPr lang="en-US" dirty="0" smtClean="0"/>
              <a:t>Similar issues in alignment observed in MPDCCH </a:t>
            </a:r>
            <a:r>
              <a:rPr lang="en-US" dirty="0" err="1" smtClean="0"/>
              <a:t>demod</a:t>
            </a:r>
            <a:r>
              <a:rPr lang="en-US" dirty="0" smtClean="0"/>
              <a:t> performance</a:t>
            </a:r>
          </a:p>
          <a:p>
            <a:pPr lvl="1"/>
            <a:r>
              <a:rPr lang="en-US" dirty="0" smtClean="0"/>
              <a:t>Suggestion for better alignment</a:t>
            </a:r>
          </a:p>
          <a:p>
            <a:pPr lvl="2"/>
            <a:r>
              <a:rPr lang="en-US" dirty="0" smtClean="0"/>
              <a:t>For better alignment, companies are encouraged to follow reference receiver assumptions in the way forward – R4-164608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Margin to derive SNR1, SNR2, … SNR5 from Qin and </a:t>
            </a:r>
            <a:r>
              <a:rPr lang="en-US" dirty="0" err="1" smtClean="0"/>
              <a:t>Qout</a:t>
            </a:r>
            <a:endParaRPr lang="en-US" dirty="0" smtClean="0"/>
          </a:p>
          <a:p>
            <a:pPr lvl="1"/>
            <a:r>
              <a:rPr lang="en-US" dirty="0" smtClean="0"/>
              <a:t>Companies are encouraged to provide input since legacy margins may not be applicable for </a:t>
            </a:r>
            <a:r>
              <a:rPr lang="en-US" dirty="0" err="1" smtClean="0"/>
              <a:t>eMTC</a:t>
            </a:r>
            <a:r>
              <a:rPr lang="en-US" dirty="0" smtClean="0"/>
              <a:t> RLM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703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R4-164905 Way forward for deriving SNR levels in RLM test for CE mode A</vt:lpstr>
      <vt:lpstr>SNR levels for RLM test in CE mode A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Sahai, Achaleshwar</dc:creator>
  <cp:lastModifiedBy>Sahai, Achaleshwar</cp:lastModifiedBy>
  <cp:revision>7</cp:revision>
  <dcterms:created xsi:type="dcterms:W3CDTF">2016-05-27T03:08:04Z</dcterms:created>
  <dcterms:modified xsi:type="dcterms:W3CDTF">2016-05-27T05:49:42Z</dcterms:modified>
</cp:coreProperties>
</file>