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2" r:id="rId2"/>
    <p:sldId id="276" r:id="rId3"/>
    <p:sldId id="280" r:id="rId4"/>
    <p:sldId id="28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8840" autoAdjust="0"/>
    <p:restoredTop sz="94511" autoAdjust="0"/>
  </p:normalViewPr>
  <p:slideViewPr>
    <p:cSldViewPr>
      <p:cViewPr varScale="1">
        <p:scale>
          <a:sx n="68" d="100"/>
          <a:sy n="68" d="100"/>
        </p:scale>
        <p:origin x="90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4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6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21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15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41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GB" sz="2000" b="1" dirty="0" smtClean="0"/>
              <a:t>Nanjing</a:t>
            </a:r>
            <a:r>
              <a:rPr lang="en-GB" sz="2000" b="1" dirty="0"/>
              <a:t>, China, 23</a:t>
            </a:r>
            <a:r>
              <a:rPr lang="en-GB" sz="2000" b="1" baseline="30000" dirty="0"/>
              <a:t>rd</a:t>
            </a:r>
            <a:r>
              <a:rPr lang="en-GB" sz="2000" b="1" dirty="0"/>
              <a:t> – 27</a:t>
            </a:r>
            <a:r>
              <a:rPr lang="en-GB" sz="2000" b="1" baseline="30000" dirty="0"/>
              <a:t>th</a:t>
            </a:r>
            <a:r>
              <a:rPr lang="en-GB" sz="2000" b="1" dirty="0"/>
              <a:t> May</a:t>
            </a:r>
            <a:r>
              <a:rPr lang="en-US" sz="2000" b="1" dirty="0"/>
              <a:t>, </a:t>
            </a:r>
            <a:r>
              <a:rPr lang="en-US" sz="2000" b="1" dirty="0" smtClean="0"/>
              <a:t>2016</a:t>
            </a:r>
            <a:br>
              <a:rPr lang="en-US" sz="2000" b="1" dirty="0" smtClean="0"/>
            </a:b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smtClean="0">
                <a:solidFill>
                  <a:schemeClr val="tx1"/>
                </a:solidFill>
              </a:rPr>
              <a:t>Samsung, LG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Network-assisted </a:t>
            </a:r>
            <a:r>
              <a:rPr lang="en-GB" sz="4400" dirty="0" smtClean="0"/>
              <a:t>signalling </a:t>
            </a:r>
            <a:r>
              <a:rPr lang="en-GB" sz="4400" dirty="0"/>
              <a:t>for </a:t>
            </a:r>
            <a:r>
              <a:rPr lang="en-GB" sz="4400" dirty="0" smtClean="0"/>
              <a:t>high </a:t>
            </a:r>
            <a:r>
              <a:rPr lang="en-GB" sz="4400" dirty="0"/>
              <a:t>speed scenarios</a:t>
            </a:r>
            <a:endParaRPr lang="en-US" altLang="zh-CN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7236296" y="7304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R4-164888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911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GB" sz="2800" dirty="0" smtClean="0"/>
              <a:t>Currently, RAN4 identified that legacy channel estimation and RRM measurement needs to be improved for HST support. </a:t>
            </a:r>
          </a:p>
          <a:p>
            <a:pPr algn="just"/>
            <a:r>
              <a:rPr lang="en-GB" sz="2800" dirty="0" smtClean="0"/>
              <a:t>It </a:t>
            </a:r>
            <a:r>
              <a:rPr lang="en-GB" sz="2800" dirty="0"/>
              <a:t>is </a:t>
            </a:r>
            <a:r>
              <a:rPr lang="en-GB" sz="2800" dirty="0" smtClean="0"/>
              <a:t>important </a:t>
            </a:r>
            <a:r>
              <a:rPr lang="en-GB" sz="2800" dirty="0"/>
              <a:t>for a UE to accurately know </a:t>
            </a:r>
            <a:r>
              <a:rPr lang="en-GB" sz="2800" dirty="0" smtClean="0"/>
              <a:t>about HST environments for enabling HST UE behaviours. </a:t>
            </a:r>
          </a:p>
          <a:p>
            <a:pPr algn="just"/>
            <a:r>
              <a:rPr lang="en-GB" sz="2800" dirty="0" smtClean="0"/>
              <a:t>Intentions of signalling introduction are </a:t>
            </a:r>
          </a:p>
          <a:p>
            <a:pPr marL="457200" lvl="1" indent="0" algn="just">
              <a:buNone/>
            </a:pPr>
            <a:r>
              <a:rPr lang="en-GB" sz="2400" dirty="0" smtClean="0"/>
              <a:t> 1. to prevent regular UEs from enabling HST UE behaviours</a:t>
            </a:r>
          </a:p>
          <a:p>
            <a:pPr marL="457200" lvl="1" indent="0" algn="just">
              <a:buNone/>
            </a:pPr>
            <a:r>
              <a:rPr lang="en-GB" sz="2400" dirty="0" smtClean="0"/>
              <a:t> 2. to utilize effectively HST UE functions in HST running circumstances</a:t>
            </a:r>
          </a:p>
          <a:p>
            <a:pPr lvl="1" algn="just"/>
            <a:endParaRPr lang="en-GB" sz="24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22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HST RRM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0" lvl="1" indent="0" algn="just">
              <a:buNone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Companies’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preferences on RRM signaling are provided in the next meeting.</a:t>
            </a: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HST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scenario indicator options :</a:t>
            </a: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dirty="0">
                <a:solidFill>
                  <a:prstClr val="black"/>
                </a:solidFill>
                <a:cs typeface="Times New Roman" pitchFamily="18" charset="0"/>
              </a:rPr>
              <a:t>1 : </a:t>
            </a:r>
            <a:r>
              <a:rPr lang="en-US" altLang="zh-CN" dirty="0" smtClean="0">
                <a:solidFill>
                  <a:prstClr val="black"/>
                </a:solidFill>
                <a:cs typeface="Times New Roman" pitchFamily="18" charset="0"/>
              </a:rPr>
              <a:t>Introduce a new HST indicator</a:t>
            </a: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dirty="0">
                <a:solidFill>
                  <a:prstClr val="black"/>
                </a:solidFill>
                <a:cs typeface="Times New Roman" pitchFamily="18" charset="0"/>
              </a:rPr>
              <a:t>2 : reuse an existed </a:t>
            </a:r>
            <a:r>
              <a:rPr lang="en-US" altLang="zh-CN" dirty="0" smtClean="0">
                <a:solidFill>
                  <a:prstClr val="black"/>
                </a:solidFill>
                <a:cs typeface="Times New Roman" pitchFamily="18" charset="0"/>
              </a:rPr>
              <a:t>signaling</a:t>
            </a: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dirty="0">
                <a:solidFill>
                  <a:prstClr val="black"/>
                </a:solidFill>
                <a:cs typeface="Times New Roman" pitchFamily="18" charset="0"/>
              </a:rPr>
              <a:t>3: others</a:t>
            </a:r>
          </a:p>
          <a:p>
            <a:pPr marL="342900" lvl="2" indent="-342900" algn="just"/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Neighbor cell list signaling options </a:t>
            </a:r>
            <a:r>
              <a:rPr lang="en-US" altLang="zh-CN" dirty="0">
                <a:solidFill>
                  <a:prstClr val="black"/>
                </a:solidFill>
                <a:cs typeface="Times New Roman" pitchFamily="18" charset="0"/>
              </a:rPr>
              <a:t>:</a:t>
            </a:r>
            <a:endParaRPr lang="en-US" dirty="0">
              <a:solidFill>
                <a:prstClr val="black"/>
              </a:solidFill>
              <a:cs typeface="Times New Roman" pitchFamily="18" charset="0"/>
            </a:endParaRP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Option 1 : </a:t>
            </a:r>
            <a:r>
              <a:rPr lang="en-US" sz="2000" dirty="0" smtClean="0">
                <a:solidFill>
                  <a:prstClr val="black"/>
                </a:solidFill>
                <a:cs typeface="Times New Roman" pitchFamily="18" charset="0"/>
              </a:rPr>
              <a:t>Introduce a new signaling for HST neighbor cell list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Option 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2 : reuse existed signaling 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Option 3: </a:t>
            </a:r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others</a:t>
            </a:r>
          </a:p>
          <a:p>
            <a:pPr marL="914400" lvl="2" indent="0" algn="just">
              <a:buNone/>
            </a:pPr>
            <a:r>
              <a:rPr lang="en-US" altLang="zh-CN" sz="2000" dirty="0" smtClean="0">
                <a:cs typeface="Times New Roman" pitchFamily="18" charset="0"/>
              </a:rPr>
              <a:t>Notes: UE behavior to limit the measurement within this list could be FFS.</a:t>
            </a:r>
          </a:p>
          <a:p>
            <a:pPr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Other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signaling introduction or reuse for HST scenario indication is not precluded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algn="just"/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  <a:p>
            <a:pPr lvl="1" algn="just">
              <a:buFontTx/>
              <a:buChar char="-"/>
            </a:pPr>
            <a:endParaRPr lang="en-US" altLang="zh-CN" sz="20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1" algn="just">
              <a:buFontTx/>
              <a:buChar char="-"/>
            </a:pPr>
            <a:endParaRPr lang="en-US" altLang="zh-CN" sz="20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en-US" altLang="zh-CN" sz="20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1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HST </a:t>
            </a:r>
            <a:r>
              <a:rPr lang="en-US" altLang="zh-CN" dirty="0" err="1" smtClean="0"/>
              <a:t>Demod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0" lvl="1" indent="0" algn="just">
              <a:buNone/>
            </a:pPr>
            <a:r>
              <a:rPr lang="en-US" altLang="zh-CN" sz="3600" dirty="0">
                <a:solidFill>
                  <a:prstClr val="black"/>
                </a:solidFill>
                <a:cs typeface="Times New Roman" pitchFamily="18" charset="0"/>
              </a:rPr>
              <a:t>Companies are encouraged to provide analysis on HST demodulation signaling in the next meeting.</a:t>
            </a:r>
          </a:p>
          <a:p>
            <a:pPr marL="0" indent="0">
              <a:buNone/>
            </a:pPr>
            <a:endParaRPr lang="en-US" sz="3600" dirty="0" smtClean="0"/>
          </a:p>
          <a:p>
            <a:pPr algn="just"/>
            <a:endParaRPr lang="en-US" altLang="zh-CN" sz="3600" dirty="0">
              <a:cs typeface="Times New Roman" pitchFamily="18" charset="0"/>
            </a:endParaRPr>
          </a:p>
          <a:p>
            <a:pPr marL="457200" lvl="1" indent="0" algn="just">
              <a:buNone/>
            </a:pP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6233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6233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46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</TotalTime>
  <Words>202</Words>
  <Application>Microsoft Office PowerPoint</Application>
  <PresentationFormat>On-screen Show (4:3)</PresentationFormat>
  <Paragraphs>32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Times New Roman</vt:lpstr>
      <vt:lpstr>Wingdings</vt:lpstr>
      <vt:lpstr>Office 主题</vt:lpstr>
      <vt:lpstr>3GPP TSG-RAN WG4 Meeting #79                                                Nanjing, China, 23rd – 27th May, 2016 </vt:lpstr>
      <vt:lpstr>Background</vt:lpstr>
      <vt:lpstr>HST RRM</vt:lpstr>
      <vt:lpstr>HST Demod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Yoon, Daejung</dc:creator>
  <cp:keywords>CTPClassification=CTP_PUBLIC:VisualMarkings=</cp:keywords>
  <cp:lastModifiedBy>Yoon, Daejung</cp:lastModifiedBy>
  <cp:revision>442</cp:revision>
  <dcterms:created xsi:type="dcterms:W3CDTF">2016-01-12T08:39:50Z</dcterms:created>
  <dcterms:modified xsi:type="dcterms:W3CDTF">2016-05-27T06:24:04Z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1460469875</vt:lpwstr>
  </property>
  <property fmtid="{D5CDD505-2E9C-101B-9397-08002B2CF9AE}" pid="11" name="TitusGUID">
    <vt:lpwstr>1b3b79ed-1eed-4b30-88da-99ec7d8f5646</vt:lpwstr>
  </property>
  <property fmtid="{D5CDD505-2E9C-101B-9397-08002B2CF9AE}" pid="12" name="CTP_TimeStamp">
    <vt:lpwstr>2016-05-27 06:23:58Z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