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284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349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315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025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548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44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646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650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938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105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511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ABAAA-4E5A-49BE-8FC9-B1443B4834EE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46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testing methodologies for </a:t>
            </a:r>
            <a:r>
              <a:rPr lang="en-US" dirty="0" err="1"/>
              <a:t>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</a:t>
            </a:r>
            <a:r>
              <a:rPr lang="en-US" dirty="0">
                <a:solidFill>
                  <a:schemeClr val="tx1"/>
                </a:solidFill>
              </a:rPr>
              <a:t>, Qualcomm </a:t>
            </a:r>
            <a:r>
              <a:rPr lang="en-US" dirty="0" smtClean="0">
                <a:solidFill>
                  <a:schemeClr val="tx1"/>
                </a:solidFill>
              </a:rPr>
              <a:t>Incorporated, Nokia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#79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Nanjing, China 23-27 May, 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 smtClean="0">
                <a:latin typeface="Arial" charset="0"/>
                <a:ea typeface="ＭＳ Ｐゴシック" pitchFamily="34" charset="-128"/>
              </a:rPr>
              <a:t>R4-164887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43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Testing Methodology for RLM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763000" cy="5181600"/>
          </a:xfrm>
        </p:spPr>
        <p:txBody>
          <a:bodyPr>
            <a:normAutofit/>
          </a:bodyPr>
          <a:lstStyle/>
          <a:p>
            <a:r>
              <a:rPr lang="en-US" dirty="0"/>
              <a:t>Radio link monitoring for </a:t>
            </a:r>
            <a:r>
              <a:rPr lang="en-US" dirty="0" err="1"/>
              <a:t>CEModeB</a:t>
            </a:r>
            <a:endParaRPr lang="en-US" dirty="0"/>
          </a:p>
          <a:p>
            <a:pPr lvl="1"/>
            <a:r>
              <a:rPr lang="en-US" dirty="0"/>
              <a:t>Problem: no CQI reporting is supported for Cat-M1 UE in </a:t>
            </a:r>
            <a:r>
              <a:rPr lang="en-US" dirty="0" err="1"/>
              <a:t>CEModeB</a:t>
            </a:r>
            <a:r>
              <a:rPr lang="en-US" dirty="0"/>
              <a:t>. Hence, RLM cannot be tested using existing testing methodology.</a:t>
            </a:r>
          </a:p>
          <a:p>
            <a:pPr lvl="1"/>
            <a:r>
              <a:rPr lang="en-US" dirty="0"/>
              <a:t>Following options are under consideration:</a:t>
            </a:r>
          </a:p>
          <a:p>
            <a:pPr lvl="2"/>
            <a:r>
              <a:rPr lang="en-US" dirty="0"/>
              <a:t>Option 1: Periodic serving cell RSRP measurement </a:t>
            </a:r>
            <a:r>
              <a:rPr lang="en-US" dirty="0" smtClean="0"/>
              <a:t>reporting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Option 2: Periodic/continuous </a:t>
            </a:r>
            <a:r>
              <a:rPr lang="en-US" dirty="0">
                <a:solidFill>
                  <a:srgbClr val="FF0000"/>
                </a:solidFill>
              </a:rPr>
              <a:t>PUSCH scheduling</a:t>
            </a:r>
            <a:endParaRPr lang="en-US" dirty="0">
              <a:solidFill>
                <a:srgbClr val="FF0000"/>
              </a:solidFill>
            </a:endParaRP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Option 3: Use </a:t>
            </a:r>
            <a:r>
              <a:rPr lang="en-US" dirty="0">
                <a:solidFill>
                  <a:srgbClr val="FF0000"/>
                </a:solidFill>
              </a:rPr>
              <a:t>re-establishment to verify UE RLF </a:t>
            </a:r>
            <a:r>
              <a:rPr lang="en-US" dirty="0" smtClean="0">
                <a:solidFill>
                  <a:srgbClr val="FF0000"/>
                </a:solidFill>
              </a:rPr>
              <a:t>status</a:t>
            </a:r>
            <a:endParaRPr lang="sv-SE" strike="sngStrike" dirty="0" smtClean="0">
              <a:solidFill>
                <a:srgbClr val="FF0000"/>
              </a:solidFill>
            </a:endParaRPr>
          </a:p>
          <a:p>
            <a:pPr lvl="2"/>
            <a:r>
              <a:rPr lang="sv-SE" dirty="0" smtClean="0"/>
              <a:t>Other </a:t>
            </a:r>
            <a:r>
              <a:rPr lang="sv-SE" dirty="0"/>
              <a:t>options are not precluded</a:t>
            </a:r>
            <a:endParaRPr lang="en-US" dirty="0"/>
          </a:p>
          <a:p>
            <a:pPr lvl="2"/>
            <a:r>
              <a:rPr lang="en-US" dirty="0"/>
              <a:t>Based on the input and discussions, the necessity of the test will be discussed at RAN4#80.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44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381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Testing Methodology for Timing related Test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610" y="1600200"/>
            <a:ext cx="8799990" cy="4800600"/>
          </a:xfrm>
        </p:spPr>
        <p:txBody>
          <a:bodyPr>
            <a:normAutofit fontScale="85000" lnSpcReduction="20000"/>
          </a:bodyPr>
          <a:lstStyle/>
          <a:p>
            <a:r>
              <a:rPr lang="sv-SE" dirty="0"/>
              <a:t>UE Timing </a:t>
            </a:r>
            <a:r>
              <a:rPr lang="sv-SE" dirty="0" err="1"/>
              <a:t>related</a:t>
            </a:r>
            <a:r>
              <a:rPr lang="sv-SE" dirty="0"/>
              <a:t> tests:</a:t>
            </a:r>
          </a:p>
          <a:p>
            <a:pPr lvl="1"/>
            <a:r>
              <a:rPr lang="en-US" dirty="0"/>
              <a:t>UE Transmit Timing requirements Cat-M1 UE in </a:t>
            </a:r>
            <a:r>
              <a:rPr lang="en-US" dirty="0" err="1"/>
              <a:t>CEModeB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UE Timing Advance Adjustment Accuracy Test in </a:t>
            </a:r>
            <a:r>
              <a:rPr lang="en-US" dirty="0" err="1"/>
              <a:t>CEModeB</a:t>
            </a:r>
            <a:endParaRPr lang="en-US" dirty="0"/>
          </a:p>
          <a:p>
            <a:r>
              <a:rPr lang="en-US" dirty="0"/>
              <a:t>Problem: No SRS transmissions in </a:t>
            </a:r>
            <a:r>
              <a:rPr lang="en-US" dirty="0" err="1"/>
              <a:t>CEModeB</a:t>
            </a:r>
            <a:r>
              <a:rPr lang="en-US" dirty="0"/>
              <a:t>.</a:t>
            </a:r>
          </a:p>
          <a:p>
            <a:r>
              <a:rPr lang="en-US" dirty="0"/>
              <a:t>Following options are under consideration:</a:t>
            </a:r>
          </a:p>
          <a:p>
            <a:pPr lvl="1"/>
            <a:r>
              <a:rPr lang="en-US" dirty="0"/>
              <a:t>Option 1: Using random access </a:t>
            </a:r>
            <a:r>
              <a:rPr lang="en-US" dirty="0" smtClean="0"/>
              <a:t>transmission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Option 2: Using PUCCH/PUSCH transmission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sv-SE" dirty="0" err="1"/>
              <a:t>Other</a:t>
            </a:r>
            <a:r>
              <a:rPr lang="sv-SE" dirty="0"/>
              <a:t> options </a:t>
            </a:r>
            <a:r>
              <a:rPr lang="sv-SE" dirty="0" err="1"/>
              <a:t>are</a:t>
            </a:r>
            <a:r>
              <a:rPr lang="sv-SE" dirty="0"/>
              <a:t> not </a:t>
            </a:r>
            <a:r>
              <a:rPr lang="sv-SE" dirty="0" err="1"/>
              <a:t>precluded</a:t>
            </a:r>
            <a:endParaRPr lang="en-US" dirty="0"/>
          </a:p>
          <a:p>
            <a:r>
              <a:rPr lang="en-US" dirty="0"/>
              <a:t>Companies are to provide input on testing methodology for UE transmit timing requirements.</a:t>
            </a:r>
          </a:p>
          <a:p>
            <a:r>
              <a:rPr lang="en-US" dirty="0"/>
              <a:t>Based on the input and discussions, the necessity of the test will be discussed at RAN4#80.</a:t>
            </a:r>
          </a:p>
        </p:txBody>
      </p:sp>
    </p:spTree>
    <p:extLst>
      <p:ext uri="{BB962C8B-B14F-4D97-AF65-F5344CB8AC3E}">
        <p14:creationId xmlns:p14="http://schemas.microsoft.com/office/powerpoint/2010/main" val="49441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207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testing methodologies for eMTC</vt:lpstr>
      <vt:lpstr>Testing Methodology for RLM</vt:lpstr>
      <vt:lpstr>Testing Methodology for Timing related Test Cases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eMTC UE demodulation requirements</dc:title>
  <dc:creator>Kazuyoshi Uesaka</dc:creator>
  <cp:lastModifiedBy>Santhan Thangarasa</cp:lastModifiedBy>
  <cp:revision>122</cp:revision>
  <dcterms:created xsi:type="dcterms:W3CDTF">2016-05-23T12:58:55Z</dcterms:created>
  <dcterms:modified xsi:type="dcterms:W3CDTF">2016-05-27T05:03:27Z</dcterms:modified>
</cp:coreProperties>
</file>