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7" autoAdjust="0"/>
    <p:restoredTop sz="94660"/>
  </p:normalViewPr>
  <p:slideViewPr>
    <p:cSldViewPr>
      <p:cViewPr>
        <p:scale>
          <a:sx n="76" d="100"/>
          <a:sy n="76" d="100"/>
        </p:scale>
        <p:origin x="-148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#79	                                               </a:t>
            </a:r>
            <a:r>
              <a:rPr lang="en-US" altLang="zh-CN" sz="2200" dirty="0"/>
              <a:t>Nanjing, China, May 23~ May 27, </a:t>
            </a:r>
            <a:r>
              <a:rPr lang="en-US" altLang="zh-CN" sz="2200" dirty="0" smtClean="0"/>
              <a:t>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501008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Ericsson, Nokia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CRS-IM capability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R4-164866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on CRS-IM capability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altLang="zh-CN" dirty="0" smtClean="0"/>
              <a:t>Option 1:</a:t>
            </a:r>
          </a:p>
          <a:p>
            <a:pPr lvl="1" algn="just"/>
            <a:r>
              <a:rPr lang="en-US" altLang="zh-CN" dirty="0" smtClean="0"/>
              <a:t>CRS-IM UE capability signaling shall be defined Rel-13</a:t>
            </a:r>
          </a:p>
          <a:p>
            <a:pPr lvl="2" algn="just"/>
            <a:r>
              <a:rPr lang="en-US" altLang="zh-CN" dirty="0"/>
              <a:t>If Rel13 non-TM10 CRS-IM UE capability support is indicated by an UE, then CRS-IM on at least one CC is </a:t>
            </a:r>
            <a:r>
              <a:rPr lang="en-US" altLang="zh-CN" dirty="0" smtClean="0"/>
              <a:t>supported</a:t>
            </a:r>
            <a:r>
              <a:rPr lang="en-US" altLang="zh-CN" dirty="0" smtClean="0"/>
              <a:t> </a:t>
            </a:r>
          </a:p>
          <a:p>
            <a:pPr lvl="2" algn="just"/>
            <a:r>
              <a:rPr lang="en-US" altLang="zh-CN" dirty="0" smtClean="0"/>
              <a:t>The details for the </a:t>
            </a:r>
            <a:r>
              <a:rPr lang="en-US" altLang="zh-CN" dirty="0"/>
              <a:t>UE capability signaling, </a:t>
            </a:r>
            <a:r>
              <a:rPr lang="en-US" altLang="zh-CN" dirty="0" smtClean="0"/>
              <a:t>such as per-UE or </a:t>
            </a:r>
            <a:r>
              <a:rPr lang="en-US" altLang="zh-CN" dirty="0" smtClean="0"/>
              <a:t>per-band combination </a:t>
            </a:r>
            <a:r>
              <a:rPr lang="en-US" altLang="zh-CN" dirty="0" smtClean="0"/>
              <a:t>are  up to RAN2 decision</a:t>
            </a:r>
            <a:endParaRPr lang="en-US" altLang="zh-CN" dirty="0" smtClean="0"/>
          </a:p>
          <a:p>
            <a:pPr algn="just"/>
            <a:r>
              <a:rPr lang="en-US" altLang="zh-CN" dirty="0" smtClean="0"/>
              <a:t>Option 2</a:t>
            </a:r>
          </a:p>
          <a:p>
            <a:pPr lvl="1" algn="just"/>
            <a:r>
              <a:rPr lang="en-US" altLang="zh-CN" dirty="0" smtClean="0"/>
              <a:t>It is mandatory for Rel-13 UE to support CRS-IM for non-TM10 case when only one CC is </a:t>
            </a:r>
            <a:r>
              <a:rPr lang="en-US" altLang="zh-CN" dirty="0" smtClean="0"/>
              <a:t>configured if RAN4 can get consensus on how to implement </a:t>
            </a:r>
            <a:r>
              <a:rPr lang="en-US" altLang="zh-CN" dirty="0" smtClean="0"/>
              <a:t>the </a:t>
            </a:r>
            <a:r>
              <a:rPr lang="en-US" altLang="zh-CN" dirty="0" smtClean="0"/>
              <a:t>mandatory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When more than one CC are configured, UE capability signaling will be used to indicate the CRS-IM capability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398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4146</TotalTime>
  <Words>121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3GPP TSG-RAN WG4 Meeting #79                                                Nanjing, China, May 23~ May 27, 2016 </vt:lpstr>
      <vt:lpstr>WF on CRS-IM capability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keywords>CTPClassification=CTP_PUBLIC:VisualMarkings=</cp:keywords>
  <cp:lastModifiedBy>Shaohua Li 4</cp:lastModifiedBy>
  <cp:revision>385</cp:revision>
  <dcterms:created xsi:type="dcterms:W3CDTF">2016-01-12T08:39:50Z</dcterms:created>
  <dcterms:modified xsi:type="dcterms:W3CDTF">2016-05-27T03:26:36Z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1460469875</vt:lpwstr>
  </property>
  <property fmtid="{D5CDD505-2E9C-101B-9397-08002B2CF9AE}" pid="11" name="TitusGUID">
    <vt:lpwstr>f992c24c-9608-4b7f-a63e-084ec255b54f</vt:lpwstr>
  </property>
  <property fmtid="{D5CDD505-2E9C-101B-9397-08002B2CF9AE}" pid="12" name="CTP_TimeStamp">
    <vt:lpwstr>2016-04-14 23:35:09Z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