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0" r:id="rId3"/>
    <p:sldId id="271" r:id="rId4"/>
    <p:sldId id="272" r:id="rId5"/>
    <p:sldId id="273" r:id="rId6"/>
    <p:sldId id="27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>
        <p:scale>
          <a:sx n="94" d="100"/>
          <a:sy n="94" d="100"/>
        </p:scale>
        <p:origin x="-13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GB" b="1" dirty="0"/>
              <a:t>Way forward on </a:t>
            </a:r>
            <a:r>
              <a:rPr lang="en-GB" b="1" dirty="0" err="1"/>
              <a:t>uni</a:t>
            </a:r>
            <a:r>
              <a:rPr lang="en-GB" b="1" dirty="0"/>
              <a:t>-directional RRH arrangement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792088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23424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#79 	                                                      </a:t>
            </a:r>
            <a:r>
              <a:rPr lang="en-GB" altLang="zh-CN" b="1" dirty="0" smtClean="0"/>
              <a:t>R4-164765</a:t>
            </a:r>
            <a:endParaRPr lang="zh-CN" altLang="zh-CN" dirty="0" smtClean="0"/>
          </a:p>
          <a:p>
            <a:r>
              <a:rPr lang="en-US" altLang="zh-CN" b="1" dirty="0" smtClean="0"/>
              <a:t>Nanjing, </a:t>
            </a:r>
            <a:r>
              <a:rPr lang="en-GB" altLang="zh-CN" b="1" dirty="0" smtClean="0"/>
              <a:t>China</a:t>
            </a:r>
            <a:r>
              <a:rPr lang="en-US" altLang="zh-CN" b="1" dirty="0" smtClean="0"/>
              <a:t>, 23-27 May,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800" dirty="0" smtClean="0"/>
              <a:t>The initial simulation assumptions were </a:t>
            </a:r>
            <a:r>
              <a:rPr lang="en-US" altLang="zh-CN" sz="2800" dirty="0" smtClean="0"/>
              <a:t>agreed for legacy receivers </a:t>
            </a:r>
            <a:r>
              <a:rPr lang="en-US" altLang="zh-CN" sz="2800" dirty="0" smtClean="0"/>
              <a:t>in 78bis </a:t>
            </a:r>
            <a:r>
              <a:rPr lang="en-US" altLang="zh-CN" sz="2800" dirty="0" smtClean="0"/>
              <a:t>meeting in R4-162783. </a:t>
            </a:r>
            <a:endParaRPr lang="en-US" altLang="zh-CN" sz="2800" dirty="0" smtClean="0"/>
          </a:p>
          <a:p>
            <a:r>
              <a:rPr lang="en-US" altLang="zh-CN" sz="2800" dirty="0" smtClean="0"/>
              <a:t>Based on the contributions to this meeting a number of studies are to be performed.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462249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Scenario with </a:t>
            </a:r>
            <a:br>
              <a:rPr lang="en-US" dirty="0" smtClean="0"/>
            </a:br>
            <a:r>
              <a:rPr lang="en-GB" dirty="0" err="1" smtClean="0"/>
              <a:t>D</a:t>
            </a:r>
            <a:r>
              <a:rPr lang="en-GB" baseline="-25000" dirty="0" err="1" smtClean="0"/>
              <a:t>min</a:t>
            </a:r>
            <a:r>
              <a:rPr lang="en-GB" dirty="0" smtClean="0"/>
              <a:t>=300m </a:t>
            </a:r>
            <a:r>
              <a:rPr lang="en-GB" dirty="0"/>
              <a:t>and D</a:t>
            </a:r>
            <a:r>
              <a:rPr lang="en-GB" baseline="-25000" dirty="0"/>
              <a:t>s</a:t>
            </a:r>
            <a:r>
              <a:rPr lang="en-GB" dirty="0"/>
              <a:t>=1km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direction of the antenna and the antenna pattern leads to  zero radiation about 300 m before the UE passes the RRH, leading to a degraded performance.</a:t>
            </a:r>
          </a:p>
          <a:p>
            <a:pPr lvl="1"/>
            <a:r>
              <a:rPr lang="en-US" dirty="0" smtClean="0"/>
              <a:t>Evaluation of changing the </a:t>
            </a:r>
            <a:r>
              <a:rPr lang="en-US" dirty="0" err="1" smtClean="0"/>
              <a:t>Tx</a:t>
            </a:r>
            <a:r>
              <a:rPr lang="en-US" dirty="0" smtClean="0"/>
              <a:t> antenna pattern by rotating the direction or change of antenna design is needed for a legacy receiver.</a:t>
            </a:r>
          </a:p>
          <a:p>
            <a:pPr lvl="1"/>
            <a:r>
              <a:rPr lang="en-US" dirty="0" smtClean="0"/>
              <a:t>Evaluate the coverage related to the changed </a:t>
            </a:r>
            <a:r>
              <a:rPr lang="en-US" dirty="0" err="1" smtClean="0"/>
              <a:t>Tx</a:t>
            </a:r>
            <a:r>
              <a:rPr lang="en-US" dirty="0" smtClean="0"/>
              <a:t> antenna pattern.</a:t>
            </a:r>
          </a:p>
          <a:p>
            <a:pPr lvl="1"/>
            <a:r>
              <a:rPr lang="en-US" dirty="0" smtClean="0"/>
              <a:t>Evaluate the AFC performance in this scenario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86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 whether the ISI caused by the RRHs in a cell causes a degraded performance.</a:t>
            </a:r>
          </a:p>
          <a:p>
            <a:r>
              <a:rPr lang="en-US" dirty="0" smtClean="0"/>
              <a:t>Evaluate </a:t>
            </a:r>
            <a:r>
              <a:rPr lang="en-US" dirty="0"/>
              <a:t>the path loss model </a:t>
            </a:r>
            <a:r>
              <a:rPr lang="en-US" dirty="0" smtClean="0"/>
              <a:t>with non-power normalized channel, if it is realistic and what impact it has on performance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304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SNR 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Evaluation of the SNR and the  </a:t>
            </a:r>
            <a:r>
              <a:rPr lang="en-US" dirty="0"/>
              <a:t>link performance </a:t>
            </a:r>
            <a:endParaRPr lang="en-US" dirty="0" smtClean="0"/>
          </a:p>
          <a:p>
            <a:pPr lvl="1"/>
            <a:r>
              <a:rPr lang="en-US" dirty="0" smtClean="0"/>
              <a:t>The dynamic range of received power/SNR</a:t>
            </a:r>
          </a:p>
          <a:p>
            <a:pPr lvl="1"/>
            <a:r>
              <a:rPr lang="en-US" altLang="zh-CN" sz="2400" dirty="0" smtClean="0"/>
              <a:t>For </a:t>
            </a:r>
            <a:r>
              <a:rPr lang="en-US" altLang="zh-CN" sz="2400" dirty="0" err="1"/>
              <a:t>Dmin</a:t>
            </a:r>
            <a:r>
              <a:rPr lang="en-US" altLang="zh-CN" sz="2400" dirty="0"/>
              <a:t>=5, Ds=500</a:t>
            </a:r>
          </a:p>
          <a:p>
            <a:pPr lvl="2"/>
            <a:r>
              <a:rPr lang="en-US" altLang="zh-CN" sz="2000" dirty="0"/>
              <a:t>Option 1: Normalized SNR</a:t>
            </a:r>
          </a:p>
          <a:p>
            <a:pPr lvl="2"/>
            <a:r>
              <a:rPr lang="en-US" altLang="zh-CN" sz="2000" dirty="0"/>
              <a:t>Option 2: Non-normalized SNR</a:t>
            </a:r>
          </a:p>
          <a:p>
            <a:pPr lvl="1"/>
            <a:r>
              <a:rPr lang="en-US" altLang="zh-CN" sz="2400" dirty="0"/>
              <a:t>For </a:t>
            </a:r>
            <a:r>
              <a:rPr lang="en-US" altLang="zh-CN" sz="2400" dirty="0" err="1"/>
              <a:t>Dmin</a:t>
            </a:r>
            <a:r>
              <a:rPr lang="en-US" altLang="zh-CN" sz="2400" dirty="0"/>
              <a:t>=300, Ds=1000</a:t>
            </a:r>
          </a:p>
          <a:p>
            <a:pPr lvl="2"/>
            <a:r>
              <a:rPr lang="en-US" altLang="zh-CN" sz="2000" dirty="0"/>
              <a:t>Normalized </a:t>
            </a:r>
            <a:r>
              <a:rPr lang="en-US" altLang="zh-CN" sz="2000" dirty="0" smtClean="0"/>
              <a:t>SNR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490786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Companies are encouraged to provide evaluation results based on the agreed assumptions.</a:t>
            </a:r>
            <a:endParaRPr lang="zh-CN" altLang="en-US" sz="28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68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4564</TotalTime>
  <Words>209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Way forward on uni-directional RRH arrangement</vt:lpstr>
      <vt:lpstr>Background </vt:lpstr>
      <vt:lpstr>Scenario with  Dmin=300m and Ds=1km </vt:lpstr>
      <vt:lpstr>Channel Model </vt:lpstr>
      <vt:lpstr>SNR range</vt:lpstr>
      <vt:lpstr>For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torgny.palenius@stericsson.com</dc:creator>
  <cp:lastModifiedBy>Torgny Palenius</cp:lastModifiedBy>
  <cp:revision>225</cp:revision>
  <dcterms:created xsi:type="dcterms:W3CDTF">2016-04-07T06:35:55Z</dcterms:created>
  <dcterms:modified xsi:type="dcterms:W3CDTF">2016-05-27T04:00:48Z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(3)23yuq9zY38pu1gXoY+uzKWTZj4/n+spU+JL5+I+FzdLku5XHL8OMVnCbldUVL+DjCffVxO4s
cNkNshosW5BH0C3OYyZITQYdK0btLsvsVWxypWmmOinAGXMjUglEsEoaidc5Q3WcGXGXU5Rw
5zFhizkA8rgRR+ak+8qAPhJurYPUsOPrBblKoGz42vr/goxg6p0+LYQ/HhrU7qlGXySU0ktM
S2ec97Wwwlhhdnv8jz</vt:lpwstr>
  </property>
  <property fmtid="{D5CDD505-2E9C-101B-9397-08002B2CF9AE}" pid="3" name="_2015_ms_pID_7253431">
    <vt:lpwstr>BO+o80Ba06W9sF+CwhCYYr+gX2e24fz4hyXIvty/eQWHDbYQpghC4V
IRDCxZ/yuBiFL1lDKbYTJMHpYM90aN60GMTo3dMqvsbodf4XImmrQVL5tHA1Ao3J8sa8WtvI
v4VehpoaCcQz5qWUPP5d/MSYhk1HgClfWfatWKxFkzUsNJAy8MaU0dV4LEQHWfvsWN9rx+wP
BY3OEHNamRMh/2ZUbjO/ndh/Fv6Bd8KQBLky</vt:lpwstr>
  </property>
  <property fmtid="{D5CDD505-2E9C-101B-9397-08002B2CF9AE}" pid="4" name="_2015_ms_pID_7253432">
    <vt:lpwstr>4Dji2ua6z+ITJzOjhX9gvlrQUWVY/w7v4rAg
d/KWb4pNINc68nXYu6QCB2mpcy0Xmw==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</Properties>
</file>