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256" r:id="rId2"/>
    <p:sldId id="264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1122363"/>
            <a:ext cx="12192001" cy="2387600"/>
          </a:xfrm>
        </p:spPr>
        <p:txBody>
          <a:bodyPr>
            <a:normAutofit/>
          </a:bodyPr>
          <a:lstStyle/>
          <a:p>
            <a:r>
              <a:rPr lang="en-US" sz="3600" dirty="0"/>
              <a:t>WF on </a:t>
            </a:r>
            <a:r>
              <a:rPr lang="en-US" sz="3600" dirty="0" smtClean="0"/>
              <a:t>remaining details for eD2D </a:t>
            </a:r>
            <a:r>
              <a:rPr lang="en-US" sz="3600" dirty="0"/>
              <a:t>demodulation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</a:t>
            </a:r>
            <a:r>
              <a:rPr lang="en-US" smtClean="0"/>
              <a:t>, Intel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R4-164762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" y="-110"/>
            <a:ext cx="5061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79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Nanjing, China, May. 23</a:t>
            </a:r>
            <a:r>
              <a:rPr lang="en-GB" altLang="zh-CN" baseline="30000" dirty="0" smtClean="0"/>
              <a:t>rd</a:t>
            </a:r>
            <a:r>
              <a:rPr lang="en-GB" altLang="zh-CN" dirty="0" smtClean="0"/>
              <a:t> – May. 27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, 2016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4" y="365126"/>
            <a:ext cx="10983686" cy="610920"/>
          </a:xfrm>
        </p:spPr>
        <p:txBody>
          <a:bodyPr/>
          <a:lstStyle/>
          <a:p>
            <a:r>
              <a:rPr lang="en-US" sz="3200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115" y="1109608"/>
            <a:ext cx="11702142" cy="5748391"/>
          </a:xfrm>
        </p:spPr>
        <p:txBody>
          <a:bodyPr>
            <a:normAutofit/>
          </a:bodyPr>
          <a:lstStyle/>
          <a:p>
            <a:r>
              <a:rPr lang="en-US" dirty="0" smtClean="0"/>
              <a:t>Agreements from RAN4 #78:</a:t>
            </a:r>
          </a:p>
          <a:p>
            <a:pPr lvl="1" hangingPunct="0"/>
            <a:r>
              <a:rPr lang="en-US" dirty="0" smtClean="0"/>
              <a:t>No </a:t>
            </a:r>
            <a:r>
              <a:rPr lang="en-US" dirty="0"/>
              <a:t>new demodulation performance requirement test needed for UE-NW relays.</a:t>
            </a:r>
          </a:p>
          <a:p>
            <a:pPr lvl="1"/>
            <a:r>
              <a:rPr lang="en-US" dirty="0"/>
              <a:t>No new demodulation performance requirement test needed for Group priority enhancement</a:t>
            </a:r>
            <a:r>
              <a:rPr lang="en-US" dirty="0" smtClean="0"/>
              <a:t>.</a:t>
            </a:r>
          </a:p>
          <a:p>
            <a:endParaRPr lang="en-US" i="1" dirty="0" smtClean="0"/>
          </a:p>
          <a:p>
            <a:r>
              <a:rPr lang="en-US" dirty="0" smtClean="0"/>
              <a:t>Agreements from RAN4 #78bis main session:</a:t>
            </a:r>
          </a:p>
          <a:p>
            <a:pPr lvl="1"/>
            <a:r>
              <a:rPr lang="en-US" dirty="0" smtClean="0"/>
              <a:t>Do </a:t>
            </a:r>
            <a:r>
              <a:rPr lang="en-US" dirty="0"/>
              <a:t>not define new UE demodulation test case to verify Inter Frequency and Inter PLMN D2D Discovery.</a:t>
            </a:r>
          </a:p>
          <a:p>
            <a:pPr lvl="1"/>
            <a:r>
              <a:rPr lang="en-US" dirty="0" smtClean="0"/>
              <a:t>Introduce </a:t>
            </a:r>
            <a:r>
              <a:rPr lang="en-US" dirty="0"/>
              <a:t>additional SDR tests with active </a:t>
            </a:r>
            <a:r>
              <a:rPr lang="en-US" dirty="0" err="1"/>
              <a:t>Sidelink</a:t>
            </a:r>
            <a:r>
              <a:rPr lang="en-US" dirty="0"/>
              <a:t> to verify no impacts on the CA DL performance in case of D2D Communication.</a:t>
            </a:r>
          </a:p>
          <a:p>
            <a:pPr lvl="2"/>
            <a:r>
              <a:rPr lang="en-US" dirty="0" smtClean="0"/>
              <a:t>For </a:t>
            </a:r>
            <a:r>
              <a:rPr lang="en-US" dirty="0"/>
              <a:t>CA capable UE, UE only needs to pass the CA SDR tests</a:t>
            </a:r>
            <a:r>
              <a:rPr lang="en-US" dirty="0" smtClean="0"/>
              <a:t>.</a:t>
            </a:r>
          </a:p>
          <a:p>
            <a:pPr lvl="2"/>
            <a:endParaRPr lang="en-US" dirty="0"/>
          </a:p>
          <a:p>
            <a:r>
              <a:rPr lang="en-US" dirty="0" smtClean="0"/>
              <a:t>Open issues:</a:t>
            </a:r>
          </a:p>
          <a:p>
            <a:pPr lvl="1"/>
            <a:r>
              <a:rPr lang="en-US" dirty="0" smtClean="0"/>
              <a:t>Demodulation performance for OOC Discovery </a:t>
            </a:r>
          </a:p>
          <a:p>
            <a:pPr lvl="1"/>
            <a:r>
              <a:rPr lang="en-US" dirty="0" smtClean="0"/>
              <a:t>Test for WAN SDR + active </a:t>
            </a:r>
            <a:r>
              <a:rPr lang="en-US" dirty="0" err="1" smtClean="0"/>
              <a:t>Sidelink</a:t>
            </a:r>
            <a:r>
              <a:rPr lang="en-US" dirty="0" smtClean="0"/>
              <a:t> Discovery to verify impact to WAN</a:t>
            </a:r>
          </a:p>
          <a:p>
            <a:pPr lvl="1"/>
            <a:r>
              <a:rPr lang="en-US" dirty="0" smtClean="0"/>
              <a:t>Clarifications on applicability of tests with Rel-12 SLSS and Rel-13 SLSS</a:t>
            </a:r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1845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4" y="365126"/>
            <a:ext cx="10983686" cy="610920"/>
          </a:xfrm>
        </p:spPr>
        <p:txBody>
          <a:bodyPr/>
          <a:lstStyle/>
          <a:p>
            <a:r>
              <a:rPr lang="en-US" sz="3200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115" y="1109608"/>
            <a:ext cx="11702142" cy="5748391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Proposal 1: No new test for WAN SDR with active </a:t>
            </a:r>
            <a:r>
              <a:rPr lang="en-US" sz="2000" dirty="0" err="1" smtClean="0"/>
              <a:t>Sidelink</a:t>
            </a:r>
            <a:r>
              <a:rPr lang="en-US" sz="2000" dirty="0" smtClean="0"/>
              <a:t> Discovery is needed.</a:t>
            </a:r>
          </a:p>
          <a:p>
            <a:endParaRPr lang="en-US" sz="2000" dirty="0"/>
          </a:p>
          <a:p>
            <a:r>
              <a:rPr lang="en-US" sz="2000" dirty="0"/>
              <a:t>Proposal </a:t>
            </a:r>
            <a:r>
              <a:rPr lang="en-US" sz="2000" dirty="0" smtClean="0"/>
              <a:t>2: Introduce a new </a:t>
            </a:r>
            <a:r>
              <a:rPr lang="en-US" sz="2000" dirty="0"/>
              <a:t>demodulation performance test needed for OOC </a:t>
            </a:r>
            <a:r>
              <a:rPr lang="en-US" sz="2000" dirty="0" smtClean="0"/>
              <a:t>discovery.</a:t>
            </a:r>
          </a:p>
          <a:p>
            <a:endParaRPr lang="en-US" sz="2000" dirty="0"/>
          </a:p>
          <a:p>
            <a:r>
              <a:rPr lang="en-US" sz="2000" dirty="0" smtClean="0"/>
              <a:t>Proposal 3</a:t>
            </a:r>
            <a:r>
              <a:rPr lang="en-US" sz="2000" dirty="0"/>
              <a:t>: </a:t>
            </a:r>
            <a:r>
              <a:rPr lang="en-US" sz="2000" dirty="0" smtClean="0"/>
              <a:t>No </a:t>
            </a:r>
            <a:r>
              <a:rPr lang="en-US" sz="2000" dirty="0"/>
              <a:t>new D2D Discovery demodulation performance tests needed due to multicarrier </a:t>
            </a:r>
            <a:r>
              <a:rPr lang="en-US" sz="2000" dirty="0" smtClean="0"/>
              <a:t>supported.</a:t>
            </a:r>
          </a:p>
          <a:p>
            <a:endParaRPr lang="en-US" sz="2000" dirty="0"/>
          </a:p>
          <a:p>
            <a:r>
              <a:rPr lang="en-US" sz="2000" dirty="0" smtClean="0"/>
              <a:t>Proposal 4: RAN4 assumes the following understanding for Rel-12 SLSS (</a:t>
            </a:r>
            <a:r>
              <a:rPr lang="en-GB" sz="2000" i="1" dirty="0" smtClean="0"/>
              <a:t>disc-SLSS-r12</a:t>
            </a:r>
            <a:r>
              <a:rPr lang="en-GB" sz="2000" dirty="0" smtClean="0"/>
              <a:t>)</a:t>
            </a:r>
            <a:r>
              <a:rPr lang="en-GB" sz="2000" i="1" dirty="0" smtClean="0"/>
              <a:t> </a:t>
            </a:r>
            <a:r>
              <a:rPr lang="en-US" sz="2000" dirty="0" smtClean="0"/>
              <a:t>and Rel-13 SLSS (</a:t>
            </a:r>
            <a:r>
              <a:rPr lang="en-GB" sz="2000" i="1" dirty="0" smtClean="0"/>
              <a:t>discPeriodicSLSS-r13</a:t>
            </a:r>
            <a:r>
              <a:rPr lang="en-GB" sz="2000" dirty="0" smtClean="0"/>
              <a:t>) UE capabilities</a:t>
            </a:r>
          </a:p>
          <a:p>
            <a:pPr lvl="1"/>
            <a:r>
              <a:rPr lang="en-GB" sz="1800" dirty="0" smtClean="0"/>
              <a:t>UE indicates </a:t>
            </a:r>
            <a:r>
              <a:rPr lang="en-GB" sz="1800" i="1" dirty="0" smtClean="0"/>
              <a:t>disc-SLSS-r12 </a:t>
            </a:r>
            <a:r>
              <a:rPr lang="en-GB" sz="1800" dirty="0" smtClean="0"/>
              <a:t>for support of SLSS </a:t>
            </a:r>
            <a:r>
              <a:rPr lang="en-GB" sz="1800" dirty="0" err="1" smtClean="0"/>
              <a:t>Tx</a:t>
            </a:r>
            <a:r>
              <a:rPr lang="en-GB" sz="1800" dirty="0" smtClean="0"/>
              <a:t> and Rx for the purpose of inter-cell discovery.</a:t>
            </a:r>
          </a:p>
          <a:p>
            <a:pPr lvl="1"/>
            <a:r>
              <a:rPr lang="en-US" sz="1800" dirty="0" smtClean="0"/>
              <a:t>UE indicates discPeriodicSLSS-r13 for support of periodic SLSS </a:t>
            </a:r>
            <a:r>
              <a:rPr lang="en-US" sz="1800" dirty="0" err="1" smtClean="0"/>
              <a:t>Tx</a:t>
            </a:r>
            <a:r>
              <a:rPr lang="en-US" sz="1800" dirty="0" smtClean="0"/>
              <a:t> (in-coverage or out-of-coverage) and SLSS Rx (for the purpose of out-of-coverage discovery Rx).</a:t>
            </a:r>
          </a:p>
          <a:p>
            <a:endParaRPr lang="en-US" sz="2000" dirty="0" smtClean="0"/>
          </a:p>
          <a:p>
            <a:r>
              <a:rPr lang="en-US" sz="2000" dirty="0" smtClean="0"/>
              <a:t>Proposal 5: RAN4 </a:t>
            </a:r>
            <a:r>
              <a:rPr lang="en-US" sz="2000" dirty="0"/>
              <a:t>assumes the following test case </a:t>
            </a:r>
            <a:r>
              <a:rPr lang="en-US" sz="2000" dirty="0" smtClean="0"/>
              <a:t>applicability</a:t>
            </a:r>
          </a:p>
          <a:p>
            <a:pPr lvl="1"/>
            <a:r>
              <a:rPr lang="en-US" sz="1800" dirty="0" smtClean="0"/>
              <a:t>UEs </a:t>
            </a:r>
            <a:r>
              <a:rPr lang="en-US" sz="1800" dirty="0"/>
              <a:t>indicating discPeriodicSLSS-r13 and disc-SLSS-r12 capabilities are supposed to pass inter-cell discovery test cases (i.e. Multiple timing reference test</a:t>
            </a:r>
            <a:r>
              <a:rPr lang="en-US" sz="1800" dirty="0" smtClean="0"/>
              <a:t>).</a:t>
            </a:r>
          </a:p>
          <a:p>
            <a:pPr lvl="1"/>
            <a:r>
              <a:rPr lang="en-US" sz="1800" dirty="0" smtClean="0"/>
              <a:t>UEs </a:t>
            </a:r>
            <a:r>
              <a:rPr lang="en-US" sz="1800" dirty="0"/>
              <a:t>indicating discPeriodicSLSS-r13 and no disc-SLSS-r12 capabilities are not supposed to pass inter-cell discovery test cases (i.e. Multiple timing reference test).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61410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6510</TotalTime>
  <Words>324</Words>
  <Application>Microsoft Office PowerPoint</Application>
  <PresentationFormat>Widescreen</PresentationFormat>
  <Paragraphs>33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宋体</vt:lpstr>
      <vt:lpstr>Arial</vt:lpstr>
      <vt:lpstr>Calibri</vt:lpstr>
      <vt:lpstr>Calibri Light</vt:lpstr>
      <vt:lpstr>Office Theme</vt:lpstr>
      <vt:lpstr>WF on remaining details for eD2D demodulation requirements</vt:lpstr>
      <vt:lpstr>Background</vt:lpstr>
      <vt:lpstr>Proposals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Gulati, Kapil</cp:lastModifiedBy>
  <cp:revision>188</cp:revision>
  <dcterms:created xsi:type="dcterms:W3CDTF">2014-10-07T03:17:11Z</dcterms:created>
  <dcterms:modified xsi:type="dcterms:W3CDTF">2016-05-27T03:09:41Z</dcterms:modified>
</cp:coreProperties>
</file>