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3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Way forward on the remaining issues for eD2D RRM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Nokia, Samsung, </a:t>
            </a:r>
            <a:r>
              <a:rPr lang="en-US" dirty="0" smtClean="0"/>
              <a:t>Intel</a:t>
            </a:r>
            <a:r>
              <a:rPr lang="en-US" smtClean="0"/>
              <a:t>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R4-164761 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79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Nanjing, China, May. 23</a:t>
            </a:r>
            <a:r>
              <a:rPr lang="en-GB" altLang="zh-CN" baseline="30000" dirty="0" smtClean="0"/>
              <a:t>rd</a:t>
            </a:r>
            <a:r>
              <a:rPr lang="en-GB" altLang="zh-CN" dirty="0" smtClean="0"/>
              <a:t> – May. 27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In RAN4 #78bis, eD2D RRM test case list was agreed in R4-162718.</a:t>
            </a:r>
          </a:p>
          <a:p>
            <a:endParaRPr lang="en-US" dirty="0" smtClean="0"/>
          </a:p>
          <a:p>
            <a:r>
              <a:rPr lang="en-US" dirty="0" smtClean="0"/>
              <a:t>FFS aspects</a:t>
            </a:r>
          </a:p>
          <a:p>
            <a:pPr lvl="1"/>
            <a:r>
              <a:rPr lang="en-GB" dirty="0"/>
              <a:t>Test 3: Interruptions during discovery transmission on non-serving frequency</a:t>
            </a:r>
            <a:endParaRPr lang="en-US" dirty="0"/>
          </a:p>
          <a:p>
            <a:pPr lvl="2"/>
            <a:r>
              <a:rPr lang="en-US" i="1" dirty="0"/>
              <a:t>NOTE 1: Test 3 is FFS based on company evaluation of test feasibility.</a:t>
            </a:r>
            <a:endParaRPr lang="en-US" dirty="0"/>
          </a:p>
          <a:p>
            <a:pPr lvl="1"/>
            <a:r>
              <a:rPr lang="en-GB" dirty="0"/>
              <a:t>Test 4: Interruptions during discovery on </a:t>
            </a:r>
            <a:r>
              <a:rPr lang="en-GB" dirty="0" err="1"/>
              <a:t>Pcell</a:t>
            </a:r>
            <a:r>
              <a:rPr lang="en-GB" dirty="0"/>
              <a:t> with discovery period less than 320ms</a:t>
            </a:r>
            <a:endParaRPr lang="en-US" dirty="0"/>
          </a:p>
          <a:p>
            <a:pPr lvl="2"/>
            <a:r>
              <a:rPr lang="en-US" i="1" dirty="0"/>
              <a:t>NOTE 3: FFS if additional (similar) test is needed with </a:t>
            </a:r>
            <a:r>
              <a:rPr lang="en-US" i="1" dirty="0" err="1"/>
              <a:t>Pcell</a:t>
            </a:r>
            <a:r>
              <a:rPr lang="en-US" i="1" dirty="0"/>
              <a:t> + </a:t>
            </a:r>
            <a:r>
              <a:rPr lang="en-US" i="1" dirty="0" err="1"/>
              <a:t>Scell</a:t>
            </a:r>
            <a:r>
              <a:rPr lang="en-US" i="1" dirty="0"/>
              <a:t>, with discovery on </a:t>
            </a:r>
            <a:r>
              <a:rPr lang="en-US" i="1" dirty="0" err="1" smtClean="0"/>
              <a:t>Pcell</a:t>
            </a:r>
            <a:r>
              <a:rPr lang="en-US" i="1" dirty="0" smtClean="0"/>
              <a:t> </a:t>
            </a:r>
            <a:r>
              <a:rPr lang="en-US" i="1" dirty="0"/>
              <a:t>to verify interruptions to </a:t>
            </a:r>
            <a:r>
              <a:rPr lang="en-US" i="1" dirty="0" err="1"/>
              <a:t>Pcell</a:t>
            </a:r>
            <a:r>
              <a:rPr lang="en-US" i="1" dirty="0"/>
              <a:t> + </a:t>
            </a:r>
            <a:r>
              <a:rPr lang="en-US" i="1" dirty="0" err="1"/>
              <a:t>Scell</a:t>
            </a:r>
            <a:r>
              <a:rPr lang="en-US" i="1" dirty="0"/>
              <a:t>.</a:t>
            </a:r>
            <a:endParaRPr lang="en-US" dirty="0"/>
          </a:p>
          <a:p>
            <a:pPr lvl="1"/>
            <a:r>
              <a:rPr lang="en-GB" dirty="0"/>
              <a:t>Test 6: Selection/Reselection of Relay UE (in-coverage scenario)</a:t>
            </a:r>
            <a:endParaRPr lang="en-US" dirty="0"/>
          </a:p>
          <a:p>
            <a:pPr lvl="2"/>
            <a:r>
              <a:rPr lang="en-US" i="1" dirty="0"/>
              <a:t>NOTE 2: FFS is additional test is needed for OOC scenario for selection/reselection of relay UE</a:t>
            </a:r>
            <a:r>
              <a:rPr lang="en-US" i="1" dirty="0" smtClean="0"/>
              <a:t>.</a:t>
            </a:r>
          </a:p>
          <a:p>
            <a:pPr lvl="2"/>
            <a:endParaRPr lang="en-US" i="1" dirty="0"/>
          </a:p>
          <a:p>
            <a:pPr lvl="2"/>
            <a:endParaRPr lang="en-US" i="1" dirty="0" smtClean="0"/>
          </a:p>
          <a:p>
            <a:r>
              <a:rPr lang="en-US" dirty="0" smtClean="0"/>
              <a:t>This WF discusses the remaining FFS aspects</a:t>
            </a:r>
          </a:p>
          <a:p>
            <a:pPr lvl="1"/>
            <a:r>
              <a:rPr lang="en-US" dirty="0" smtClean="0"/>
              <a:t>Note: For FFS aspect on Test 3 (interruptions during discovery transmission on non-serving frequency), RAN4 can further study the test setup </a:t>
            </a:r>
            <a:r>
              <a:rPr lang="en-US" smtClean="0"/>
              <a:t>as proposed in R4-164632 (Change 5).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/>
              <a:t>1: Additional test for selection / reselection of relay UE in out-of-coverage scenario is not </a:t>
            </a:r>
            <a:r>
              <a:rPr lang="en-US" dirty="0" smtClean="0"/>
              <a:t>required.</a:t>
            </a:r>
          </a:p>
          <a:p>
            <a:endParaRPr lang="en-US" dirty="0"/>
          </a:p>
          <a:p>
            <a:r>
              <a:rPr lang="en-US" dirty="0" smtClean="0"/>
              <a:t>Proposal 2: Introduce additional test to verify interruptions to </a:t>
            </a:r>
            <a:r>
              <a:rPr lang="en-US" dirty="0" err="1" smtClean="0"/>
              <a:t>Pcell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Scell</a:t>
            </a:r>
            <a:r>
              <a:rPr lang="en-US" dirty="0" smtClean="0"/>
              <a:t> with D2D discovery </a:t>
            </a:r>
          </a:p>
          <a:p>
            <a:pPr lvl="1"/>
            <a:r>
              <a:rPr lang="en-US" dirty="0" smtClean="0"/>
              <a:t>Test setup</a:t>
            </a:r>
          </a:p>
          <a:p>
            <a:pPr lvl="2"/>
            <a:r>
              <a:rPr lang="en-US" dirty="0" err="1" smtClean="0"/>
              <a:t>Pcell</a:t>
            </a:r>
            <a:r>
              <a:rPr lang="en-US" dirty="0" smtClean="0"/>
              <a:t> + </a:t>
            </a:r>
            <a:r>
              <a:rPr lang="en-US" dirty="0" err="1" smtClean="0"/>
              <a:t>Scell</a:t>
            </a:r>
            <a:r>
              <a:rPr lang="en-US" dirty="0" smtClean="0"/>
              <a:t>, with D2D discovery on </a:t>
            </a:r>
            <a:r>
              <a:rPr lang="en-US" dirty="0" err="1" smtClean="0"/>
              <a:t>Pcell</a:t>
            </a:r>
            <a:endParaRPr lang="en-US" dirty="0" smtClean="0"/>
          </a:p>
          <a:p>
            <a:pPr lvl="2"/>
            <a:r>
              <a:rPr lang="en-US" dirty="0" smtClean="0"/>
              <a:t>D2D discovery configuration can reuse existing the Rel-12 RRM test (clause </a:t>
            </a:r>
            <a:r>
              <a:rPr lang="en-GB" dirty="0" smtClean="0"/>
              <a:t>A.7.5.3)</a:t>
            </a:r>
          </a:p>
          <a:p>
            <a:pPr lvl="1"/>
            <a:r>
              <a:rPr lang="en-GB" dirty="0" smtClean="0"/>
              <a:t>Applicability</a:t>
            </a:r>
          </a:p>
          <a:p>
            <a:pPr lvl="2"/>
            <a:r>
              <a:rPr lang="en-US" dirty="0" smtClean="0"/>
              <a:t>UE that passes Rel-13 test with </a:t>
            </a:r>
            <a:r>
              <a:rPr lang="en-US" dirty="0" err="1" smtClean="0"/>
              <a:t>Pcell+Scell</a:t>
            </a:r>
            <a:r>
              <a:rPr lang="en-US" dirty="0" smtClean="0"/>
              <a:t>, does not need be tested for Rel-12 test with only </a:t>
            </a:r>
            <a:r>
              <a:rPr lang="en-US" dirty="0" err="1" smtClean="0"/>
              <a:t>Pcell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930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6357</TotalTime>
  <Words>273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Calibri Light</vt:lpstr>
      <vt:lpstr>Office Theme</vt:lpstr>
      <vt:lpstr>Way forward on the remaining issues for eD2D RRM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186</cp:revision>
  <dcterms:created xsi:type="dcterms:W3CDTF">2014-10-07T03:17:11Z</dcterms:created>
  <dcterms:modified xsi:type="dcterms:W3CDTF">2016-05-27T03:19:28Z</dcterms:modified>
</cp:coreProperties>
</file>