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64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Blind Detection Issues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r>
              <a:rPr lang="en-US" altLang="zh-TW" dirty="0" smtClean="0">
                <a:solidFill>
                  <a:schemeClr val="tx1"/>
                </a:solidFill>
              </a:rPr>
              <a:t>, </a:t>
            </a:r>
            <a:r>
              <a:rPr lang="en-US" altLang="zh-TW" dirty="0" smtClean="0">
                <a:solidFill>
                  <a:schemeClr val="tx1"/>
                </a:solidFill>
              </a:rPr>
              <a:t>Samsung</a:t>
            </a:r>
            <a:r>
              <a:rPr lang="en-US" altLang="zh-TW" dirty="0" smtClean="0">
                <a:solidFill>
                  <a:schemeClr val="tx1"/>
                </a:solidFill>
              </a:rPr>
              <a:t>, CMCC , </a:t>
            </a:r>
            <a:r>
              <a:rPr lang="en-US" altLang="zh-TW" dirty="0" err="1" smtClean="0">
                <a:solidFill>
                  <a:schemeClr val="tx1"/>
                </a:solidFill>
              </a:rPr>
              <a:t>Huawei</a:t>
            </a:r>
            <a:r>
              <a:rPr lang="en-US" altLang="zh-TW" dirty="0" smtClean="0">
                <a:solidFill>
                  <a:schemeClr val="tx1"/>
                </a:solidFill>
              </a:rPr>
              <a:t>, </a:t>
            </a:r>
            <a:r>
              <a:rPr lang="en-US" altLang="zh-TW" dirty="0" err="1" smtClean="0">
                <a:solidFill>
                  <a:schemeClr val="tx1"/>
                </a:solidFill>
              </a:rPr>
              <a:t>HiSi</a:t>
            </a:r>
            <a:r>
              <a:rPr lang="en-US" altLang="zh-TW" dirty="0" smtClean="0">
                <a:solidFill>
                  <a:schemeClr val="tx1"/>
                </a:solidFill>
              </a:rPr>
              <a:t>, Nokia, Intel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27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>
                <a:cs typeface="Arial" pitchFamily="34" charset="0"/>
              </a:rPr>
              <a:t>3GPP TSG-RAN WG4 Meeting #79</a:t>
            </a:r>
            <a:br>
              <a:rPr lang="en-US" altLang="zh-CN" b="1" dirty="0">
                <a:cs typeface="Arial" pitchFamily="34" charset="0"/>
              </a:rPr>
            </a:br>
            <a:r>
              <a:rPr lang="en-GB" altLang="sv-SE" b="1" dirty="0">
                <a:cs typeface="Arial" pitchFamily="34" charset="0"/>
              </a:rPr>
              <a:t>Nanjing, China, 23</a:t>
            </a:r>
            <a:r>
              <a:rPr lang="en-GB" altLang="sv-SE" b="1" baseline="30000" dirty="0">
                <a:cs typeface="Arial" pitchFamily="34" charset="0"/>
              </a:rPr>
              <a:t>rd</a:t>
            </a:r>
            <a:r>
              <a:rPr lang="en-GB" altLang="sv-SE" b="1" dirty="0">
                <a:cs typeface="Arial" pitchFamily="34" charset="0"/>
              </a:rPr>
              <a:t>-27</a:t>
            </a:r>
            <a:r>
              <a:rPr lang="en-GB" altLang="sv-SE" b="1" baseline="30000" dirty="0">
                <a:cs typeface="Arial" pitchFamily="34" charset="0"/>
              </a:rPr>
              <a:t>th</a:t>
            </a:r>
            <a:r>
              <a:rPr lang="en-GB" altLang="sv-SE" b="1" dirty="0">
                <a:cs typeface="Arial" pitchFamily="34" charset="0"/>
              </a:rPr>
              <a:t> May</a:t>
            </a:r>
            <a:r>
              <a:rPr lang="en-GB" altLang="sv-SE" dirty="0">
                <a:cs typeface="Arial" pitchFamily="34" charset="0"/>
              </a:rPr>
              <a:t> </a:t>
            </a:r>
            <a:r>
              <a:rPr lang="en-GB" altLang="sv-SE" b="1" dirty="0">
                <a:cs typeface="Arial" pitchFamily="34" charset="0"/>
              </a:rPr>
              <a:t>2016</a:t>
            </a:r>
            <a:endParaRPr lang="sv-SE" altLang="sv-SE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CN" b="1" dirty="0" smtClean="0">
                <a:cs typeface="Arial" pitchFamily="34" charset="0"/>
              </a:rPr>
              <a:t>7.21.2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R4-164759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600" dirty="0" smtClean="0"/>
              <a:t>For MUST case 1 and 2, error in interference existence detection will lead to 100% BLER of the PDSCH</a:t>
            </a:r>
          </a:p>
          <a:p>
            <a:r>
              <a:rPr lang="en-US" altLang="zh-TW" sz="2600" dirty="0" smtClean="0"/>
              <a:t>For MUST cases 1 and 2, study </a:t>
            </a:r>
            <a:r>
              <a:rPr lang="en-US" altLang="zh-TW" sz="2600" dirty="0"/>
              <a:t>blind detection feasibility </a:t>
            </a:r>
            <a:r>
              <a:rPr lang="en-US" altLang="zh-TW" sz="2600" dirty="0" smtClean="0"/>
              <a:t>of power ratio for MUST-near UE</a:t>
            </a:r>
          </a:p>
          <a:p>
            <a:pPr lvl="1"/>
            <a:r>
              <a:rPr lang="en-US" altLang="zh-TW" sz="2200" dirty="0" smtClean="0"/>
              <a:t>CRS TM : TM2, TM3, TM4 rank 1, TM4 rank 2</a:t>
            </a:r>
          </a:p>
          <a:p>
            <a:pPr lvl="1"/>
            <a:r>
              <a:rPr lang="en-US" altLang="zh-TW" sz="2200" dirty="0" smtClean="0"/>
              <a:t>DMRS TM : TM9 rank 1, TM9 rank 2</a:t>
            </a:r>
          </a:p>
          <a:p>
            <a:r>
              <a:rPr lang="en-US" altLang="zh-TW" sz="2600" dirty="0" smtClean="0"/>
              <a:t>Power ratio examples can be referenced in</a:t>
            </a:r>
          </a:p>
          <a:p>
            <a:pPr lvl="1"/>
            <a:r>
              <a:rPr lang="en-GB" altLang="zh-TW" sz="2400" dirty="0" smtClean="0"/>
              <a:t>R1-165763, R1-165797</a:t>
            </a:r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534400" cy="4525963"/>
          </a:xfrm>
        </p:spPr>
        <p:txBody>
          <a:bodyPr>
            <a:normAutofit/>
          </a:bodyPr>
          <a:lstStyle/>
          <a:p>
            <a:r>
              <a:rPr lang="en-US" altLang="zh-TW" sz="2600" dirty="0" smtClean="0"/>
              <a:t>For MUST case 3, further study blind detection feasibility on presence/</a:t>
            </a:r>
            <a:r>
              <a:rPr lang="en-US" altLang="zh-TW" sz="2600" dirty="0" err="1" smtClean="0"/>
              <a:t>precoder</a:t>
            </a:r>
            <a:r>
              <a:rPr lang="en-US" altLang="zh-TW" sz="2600" dirty="0" smtClean="0"/>
              <a:t>/modulation of interference UE in the following cases</a:t>
            </a:r>
          </a:p>
          <a:p>
            <a:pPr lvl="1"/>
            <a:r>
              <a:rPr lang="en-US" altLang="zh-TW" sz="2000" dirty="0" smtClean="0"/>
              <a:t>CRS-based TM with 2TX or 4 </a:t>
            </a:r>
            <a:r>
              <a:rPr lang="en-US" altLang="zh-TW" sz="2000" dirty="0" err="1" smtClean="0"/>
              <a:t>Tx</a:t>
            </a:r>
            <a:r>
              <a:rPr lang="en-US" altLang="zh-TW" sz="2000" dirty="0" smtClean="0"/>
              <a:t> when UE is scheduled with TM2 or TM4 rank 1</a:t>
            </a:r>
          </a:p>
          <a:p>
            <a:pPr lvl="1"/>
            <a:r>
              <a:rPr lang="en-US" altLang="zh-TW" sz="2000" dirty="0" smtClean="0"/>
              <a:t>DMRS-based TM with OCC2 DMRS or OCC4 DMRS when UE </a:t>
            </a:r>
            <a:r>
              <a:rPr lang="en-US" altLang="zh-TW" sz="2000" dirty="0"/>
              <a:t>is scheduled </a:t>
            </a:r>
            <a:r>
              <a:rPr lang="en-US" altLang="zh-TW" sz="2000" dirty="0" smtClean="0"/>
              <a:t>with rank 1</a:t>
            </a:r>
          </a:p>
          <a:p>
            <a:pPr lvl="1"/>
            <a:r>
              <a:rPr lang="en-US" altLang="zh-TW" sz="2000" dirty="0" smtClean="0"/>
              <a:t>Further check if NAICS conclusions can be applied 	</a:t>
            </a:r>
            <a:endParaRPr lang="en-US" altLang="zh-TW" sz="2000" dirty="0"/>
          </a:p>
          <a:p>
            <a:r>
              <a:rPr lang="en-US" altLang="zh-TW" sz="2600" dirty="0" smtClean="0"/>
              <a:t>Signaling is still beneficial for MUST case 3</a:t>
            </a:r>
          </a:p>
          <a:p>
            <a:pPr lvl="1"/>
            <a:endParaRPr lang="en-US" altLang="zh-TW" dirty="0" smtClean="0"/>
          </a:p>
          <a:p>
            <a:pPr lvl="1"/>
            <a:endParaRPr lang="zh-TW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534400" cy="4525963"/>
          </a:xfrm>
        </p:spPr>
        <p:txBody>
          <a:bodyPr>
            <a:normAutofit/>
          </a:bodyPr>
          <a:lstStyle/>
          <a:p>
            <a:r>
              <a:rPr lang="en-US" altLang="zh-TW" sz="2600" dirty="0" smtClean="0"/>
              <a:t>For all MUST cases, the feasibility study should take into account at least the following metrics</a:t>
            </a:r>
          </a:p>
          <a:p>
            <a:pPr lvl="1"/>
            <a:r>
              <a:rPr lang="en-US" altLang="zh-TW" sz="2200" dirty="0" smtClean="0"/>
              <a:t>Detection rates of parameters</a:t>
            </a:r>
          </a:p>
          <a:p>
            <a:pPr lvl="1"/>
            <a:r>
              <a:rPr lang="en-US" altLang="zh-TW" sz="2200" dirty="0" smtClean="0"/>
              <a:t>Throughput loss compared with the case with genie information provided</a:t>
            </a:r>
          </a:p>
          <a:p>
            <a:pPr lvl="1"/>
            <a:r>
              <a:rPr lang="en-US" altLang="zh-TW" sz="2200" dirty="0" smtClean="0"/>
              <a:t>UE implementation complexity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197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MUST Blind Detection Issues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82</cp:revision>
  <dcterms:created xsi:type="dcterms:W3CDTF">2006-08-16T00:00:00Z</dcterms:created>
  <dcterms:modified xsi:type="dcterms:W3CDTF">2016-05-27T02:20:58Z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8eaeee3a-89b8-4d16-a00b-b3e171eeb55f</vt:lpwstr>
  </property>
  <property fmtid="{D5CDD505-2E9C-101B-9397-08002B2CF9AE}" pid="4" name="CTP_TimeStamp">
    <vt:lpwstr>2016-05-25 00:11:22Z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-1126790580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