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79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ko-KR" sz="2400" b="1" dirty="0"/>
              <a:t>Nanjing, China, 23-27 May,2016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7.13.3</a:t>
            </a:r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ja-JP" sz="4400" b="1" dirty="0"/>
              <a:t>WF on RRM core requirement for V2V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164751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/>
              <a:t>WF on analysis of RRM core requirement</a:t>
            </a:r>
            <a:endParaRPr lang="en-US" altLang="ja-JP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lang="en-GB" altLang="ko-KR" sz="2400" dirty="0" err="1" smtClean="0"/>
              <a:t>ProSe</a:t>
            </a:r>
            <a:r>
              <a:rPr lang="en-GB" altLang="ko-KR" sz="2400" dirty="0" smtClean="0"/>
              <a:t> UE transmission timing</a:t>
            </a:r>
          </a:p>
          <a:p>
            <a:pPr lvl="1"/>
            <a:r>
              <a:rPr lang="en-GB" altLang="ko-KR" sz="2000" dirty="0" err="1" smtClean="0"/>
              <a:t>eNB</a:t>
            </a:r>
            <a:r>
              <a:rPr lang="en-GB" altLang="ko-KR" sz="2000" dirty="0" smtClean="0"/>
              <a:t> as time reference</a:t>
            </a:r>
          </a:p>
          <a:p>
            <a:pPr lvl="2"/>
            <a:r>
              <a:rPr lang="en-GB" altLang="ko-KR" sz="1600" dirty="0" smtClean="0"/>
              <a:t>TE : Existing requirement can be reused</a:t>
            </a:r>
          </a:p>
          <a:p>
            <a:pPr lvl="1"/>
            <a:r>
              <a:rPr lang="en-GB" altLang="ko-KR" sz="2000" dirty="0" smtClean="0"/>
              <a:t>GNSS as time reference</a:t>
            </a:r>
          </a:p>
          <a:p>
            <a:pPr lvl="3"/>
            <a:r>
              <a:rPr lang="en-US" altLang="ko-KR" sz="1200" dirty="0"/>
              <a:t>Requirements for timing misalignment between GNSS based and </a:t>
            </a:r>
            <a:r>
              <a:rPr lang="en-US" altLang="ko-KR" sz="1200" dirty="0" err="1"/>
              <a:t>eNB</a:t>
            </a:r>
            <a:r>
              <a:rPr lang="en-US" altLang="ko-KR" sz="1200" dirty="0"/>
              <a:t> based timing should be discussed after RAN1 decision</a:t>
            </a:r>
          </a:p>
          <a:p>
            <a:pPr lvl="2"/>
            <a:r>
              <a:rPr lang="en-US" altLang="ko-KR" sz="1600" dirty="0" smtClean="0"/>
              <a:t>TE = +/- 12Ts</a:t>
            </a:r>
            <a:endParaRPr lang="en-GB" altLang="ko-KR" sz="1600" dirty="0" smtClean="0"/>
          </a:p>
          <a:p>
            <a:pPr lvl="1"/>
            <a:r>
              <a:rPr lang="en-GB" altLang="ko-KR" sz="2000" dirty="0" err="1" smtClean="0"/>
              <a:t>SyncRef</a:t>
            </a:r>
            <a:r>
              <a:rPr lang="en-GB" altLang="ko-KR" sz="2000" dirty="0" smtClean="0"/>
              <a:t> UE </a:t>
            </a:r>
            <a:r>
              <a:rPr lang="en-GB" altLang="ko-KR" sz="2000" dirty="0"/>
              <a:t>as time reference</a:t>
            </a:r>
          </a:p>
          <a:p>
            <a:pPr lvl="2"/>
            <a:r>
              <a:rPr lang="en-GB" altLang="ko-KR" sz="1600" dirty="0" smtClean="0"/>
              <a:t>FFS</a:t>
            </a:r>
            <a:endParaRPr lang="en-GB" altLang="ko-KR" sz="2400" dirty="0" smtClean="0"/>
          </a:p>
          <a:p>
            <a:r>
              <a:rPr lang="en-GB" altLang="ko-KR" sz="2400" dirty="0" smtClean="0"/>
              <a:t>Selection/Reselection of </a:t>
            </a:r>
            <a:r>
              <a:rPr lang="en-GB" altLang="ko-KR" sz="2400" dirty="0" err="1" smtClean="0"/>
              <a:t>ProSe</a:t>
            </a:r>
            <a:r>
              <a:rPr lang="en-GB" altLang="ko-KR" sz="2400" dirty="0" smtClean="0"/>
              <a:t> </a:t>
            </a:r>
            <a:r>
              <a:rPr lang="en-GB" altLang="ko-KR" sz="2400" dirty="0" err="1" smtClean="0"/>
              <a:t>Sync.Reference</a:t>
            </a:r>
            <a:endParaRPr lang="en-GB" altLang="ko-KR" sz="2400" dirty="0"/>
          </a:p>
          <a:p>
            <a:pPr lvl="1"/>
            <a:r>
              <a:rPr lang="en-GB" altLang="ko-KR" sz="2000" dirty="0" smtClean="0"/>
              <a:t>To GNSS</a:t>
            </a:r>
            <a:endParaRPr lang="en-GB" altLang="ko-KR" sz="2000" dirty="0"/>
          </a:p>
          <a:p>
            <a:pPr lvl="2"/>
            <a:r>
              <a:rPr lang="en-US" altLang="ko-KR" sz="1600" dirty="0" smtClean="0"/>
              <a:t>FFS</a:t>
            </a:r>
            <a:endParaRPr lang="en-GB" altLang="ko-KR" sz="1600" dirty="0"/>
          </a:p>
          <a:p>
            <a:pPr lvl="1"/>
            <a:r>
              <a:rPr lang="en-GB" altLang="ko-KR" sz="2000" dirty="0" smtClean="0"/>
              <a:t>To </a:t>
            </a:r>
            <a:r>
              <a:rPr lang="en-GB" altLang="ko-KR" sz="2000" dirty="0" err="1" smtClean="0"/>
              <a:t>SyncRef</a:t>
            </a:r>
            <a:r>
              <a:rPr lang="en-GB" altLang="ko-KR" sz="2000" dirty="0" smtClean="0"/>
              <a:t> UE</a:t>
            </a:r>
            <a:endParaRPr lang="en-GB" altLang="ko-KR" sz="2000" dirty="0"/>
          </a:p>
          <a:p>
            <a:pPr lvl="2"/>
            <a:r>
              <a:rPr lang="en-GB" altLang="ko-KR" sz="1600" dirty="0" smtClean="0"/>
              <a:t>Need to evaluate with new DMRS under moderate &amp; high speed</a:t>
            </a:r>
          </a:p>
          <a:p>
            <a:pPr lvl="2"/>
            <a:r>
              <a:rPr lang="en-GB" altLang="ko-KR" sz="1600" dirty="0" smtClean="0"/>
              <a:t>Encourage companies to provide simulation results in RAN4#80 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47785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/>
              <a:t>WF on analysis of RRM core requirement</a:t>
            </a:r>
            <a:endParaRPr lang="en-US" altLang="ja-JP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lnSpcReduction="10000"/>
          </a:bodyPr>
          <a:lstStyle/>
          <a:p>
            <a:r>
              <a:rPr lang="en-GB" altLang="ko-KR" sz="2400" dirty="0" smtClean="0"/>
              <a:t>Initiation/Cease of SLSS transmission</a:t>
            </a:r>
          </a:p>
          <a:p>
            <a:pPr lvl="1"/>
            <a:r>
              <a:rPr lang="en-GB" altLang="ko-KR" sz="2000" dirty="0" err="1" smtClean="0"/>
              <a:t>eNB</a:t>
            </a:r>
            <a:r>
              <a:rPr lang="en-GB" altLang="ko-KR" sz="2000" dirty="0" smtClean="0"/>
              <a:t> based SLSS</a:t>
            </a:r>
          </a:p>
          <a:p>
            <a:pPr lvl="2"/>
            <a:r>
              <a:rPr lang="en-US" altLang="ko-KR" sz="1600" dirty="0"/>
              <a:t>Enhancement of DRX RSRP measurement requirements for V2V is de-prioritized</a:t>
            </a:r>
            <a:endParaRPr lang="en-GB" altLang="ko-KR" sz="1600" dirty="0"/>
          </a:p>
          <a:p>
            <a:pPr lvl="1"/>
            <a:r>
              <a:rPr lang="en-GB" altLang="ko-KR" sz="2000" dirty="0" smtClean="0"/>
              <a:t>GNSS based SLSS</a:t>
            </a:r>
          </a:p>
          <a:p>
            <a:pPr lvl="2"/>
            <a:r>
              <a:rPr lang="en-US" altLang="ko-KR" sz="1600" dirty="0" smtClean="0"/>
              <a:t>It should be discussed after RAN1 decision</a:t>
            </a:r>
            <a:endParaRPr lang="en-GB" altLang="ko-KR" sz="1600" dirty="0"/>
          </a:p>
          <a:p>
            <a:pPr lvl="1"/>
            <a:r>
              <a:rPr lang="en-GB" altLang="ko-KR" sz="2000" dirty="0" err="1" smtClean="0"/>
              <a:t>SyncRef</a:t>
            </a:r>
            <a:r>
              <a:rPr lang="en-GB" altLang="ko-KR" sz="2000" dirty="0" smtClean="0"/>
              <a:t> based SLSS</a:t>
            </a:r>
            <a:endParaRPr lang="en-GB" altLang="ko-KR" sz="2000" dirty="0"/>
          </a:p>
          <a:p>
            <a:pPr lvl="2"/>
            <a:r>
              <a:rPr lang="en-GB" altLang="ko-KR" sz="1600" dirty="0"/>
              <a:t>Need to evaluate with new DMRS </a:t>
            </a:r>
            <a:r>
              <a:rPr lang="en-GB" altLang="ko-KR" sz="1600" dirty="0" smtClean="0"/>
              <a:t>under moderate &amp; high speed</a:t>
            </a:r>
          </a:p>
          <a:p>
            <a:pPr lvl="2"/>
            <a:r>
              <a:rPr lang="en-US" altLang="ko-KR" sz="1600" dirty="0"/>
              <a:t>Encourage companies to provide simulation results in RAN4#80 </a:t>
            </a:r>
            <a:endParaRPr lang="en-GB" altLang="ko-KR" sz="1600" dirty="0"/>
          </a:p>
          <a:p>
            <a:r>
              <a:rPr lang="en-GB" altLang="ko-KR" sz="2400" dirty="0" smtClean="0"/>
              <a:t>Measurements </a:t>
            </a:r>
            <a:r>
              <a:rPr lang="en-GB" altLang="ko-KR" sz="2400" dirty="0"/>
              <a:t>for </a:t>
            </a:r>
            <a:r>
              <a:rPr lang="en-GB" altLang="ko-KR" sz="2400" dirty="0" err="1"/>
              <a:t>ProSe</a:t>
            </a:r>
            <a:r>
              <a:rPr lang="en-GB" altLang="ko-KR" sz="2400" dirty="0"/>
              <a:t> in Any Cell Selection State</a:t>
            </a:r>
            <a:endParaRPr lang="en-GB" altLang="ko-KR" sz="2400" dirty="0"/>
          </a:p>
          <a:p>
            <a:pPr lvl="1"/>
            <a:r>
              <a:rPr lang="en-GB" altLang="ko-KR" sz="2000" dirty="0" smtClean="0"/>
              <a:t>Cell detection</a:t>
            </a:r>
            <a:endParaRPr lang="en-GB" altLang="ko-KR" sz="2000" dirty="0"/>
          </a:p>
          <a:p>
            <a:pPr lvl="2"/>
            <a:r>
              <a:rPr lang="en-US" altLang="ko-KR" sz="1600" dirty="0"/>
              <a:t>Consider to </a:t>
            </a:r>
            <a:r>
              <a:rPr lang="en-US" altLang="ko-KR" sz="1600" dirty="0" smtClean="0"/>
              <a:t>update </a:t>
            </a:r>
            <a:r>
              <a:rPr lang="en-US" altLang="ko-KR" sz="1600" dirty="0"/>
              <a:t>cell detection time </a:t>
            </a:r>
            <a:r>
              <a:rPr lang="en-US" altLang="ko-KR" sz="1600" dirty="0" smtClean="0"/>
              <a:t>due </a:t>
            </a:r>
            <a:r>
              <a:rPr lang="en-US" altLang="ko-KR" sz="1600" dirty="0"/>
              <a:t>to high </a:t>
            </a:r>
            <a:r>
              <a:rPr lang="en-US" altLang="ko-KR" sz="1600" dirty="0" smtClean="0"/>
              <a:t>speed based on analysis</a:t>
            </a:r>
          </a:p>
          <a:p>
            <a:r>
              <a:rPr lang="en-GB" altLang="ko-KR" sz="2400" dirty="0" smtClean="0"/>
              <a:t>Interruption</a:t>
            </a:r>
            <a:endParaRPr lang="en-GB" altLang="ko-KR" sz="2400" dirty="0"/>
          </a:p>
          <a:p>
            <a:pPr lvl="1"/>
            <a:r>
              <a:rPr lang="en-US" altLang="ko-KR" sz="2000" dirty="0" smtClean="0"/>
              <a:t>Encourage companies to study on </a:t>
            </a:r>
            <a:r>
              <a:rPr lang="en-GB" altLang="ko-KR" sz="2000" dirty="0" smtClean="0"/>
              <a:t>interruption impact due to V2V </a:t>
            </a:r>
            <a:r>
              <a:rPr lang="en-US" altLang="ko-KR" sz="2000" dirty="0" smtClean="0"/>
              <a:t>UE TX capability</a:t>
            </a:r>
          </a:p>
          <a:p>
            <a:r>
              <a:rPr lang="en-GB" altLang="ko-KR" sz="2400" dirty="0" smtClean="0"/>
              <a:t>Measurement of congestion control &amp; collision avoidance</a:t>
            </a:r>
            <a:endParaRPr lang="en-GB" altLang="ko-KR" sz="2400" dirty="0"/>
          </a:p>
          <a:p>
            <a:pPr lvl="1"/>
            <a:r>
              <a:rPr lang="en-US" altLang="ko-KR" sz="2000" dirty="0" smtClean="0"/>
              <a:t>Shall be discussed based on RAN1 agreement  </a:t>
            </a:r>
          </a:p>
          <a:p>
            <a:pPr lvl="2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015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81153</TotalTime>
  <Words>206</Words>
  <Application>Microsoft Office PowerPoint</Application>
  <PresentationFormat>화면 슬라이드 쇼(4:3)</PresentationFormat>
  <Paragraphs>37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​​テーマ</vt:lpstr>
      <vt:lpstr>PowerPoint 프레젠테이션</vt:lpstr>
      <vt:lpstr>WF on analysis of RRM core requirement</vt:lpstr>
      <vt:lpstr>WF on analysis of RRM core requirement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198</cp:revision>
  <dcterms:created xsi:type="dcterms:W3CDTF">2015-01-05T09:38:53Z</dcterms:created>
  <dcterms:modified xsi:type="dcterms:W3CDTF">2016-05-27T02:48:31Z</dcterms:modified>
</cp:coreProperties>
</file>